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8288000" cy="10287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594" y="-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86641" y="2887397"/>
            <a:ext cx="4946015" cy="6426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ECE6E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1140296" y="2314900"/>
            <a:ext cx="5769609" cy="6982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1" i="0">
                <a:solidFill>
                  <a:srgbClr val="4A4A4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3E4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86365" y="2511859"/>
            <a:ext cx="1920875" cy="11264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2834" y="2752401"/>
            <a:ext cx="17022330" cy="602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10751" y="0"/>
            <a:ext cx="8177530" cy="9622155"/>
            <a:chOff x="10110751" y="0"/>
            <a:chExt cx="8177530" cy="9622155"/>
          </a:xfrm>
        </p:grpSpPr>
        <p:sp>
          <p:nvSpPr>
            <p:cNvPr id="3" name="object 3"/>
            <p:cNvSpPr/>
            <p:nvPr/>
          </p:nvSpPr>
          <p:spPr>
            <a:xfrm>
              <a:off x="10882802" y="0"/>
              <a:ext cx="4647565" cy="1402080"/>
            </a:xfrm>
            <a:custGeom>
              <a:avLst/>
              <a:gdLst/>
              <a:ahLst/>
              <a:cxnLst/>
              <a:rect l="l" t="t" r="r" b="b"/>
              <a:pathLst>
                <a:path w="4647565" h="1402080">
                  <a:moveTo>
                    <a:pt x="3838246" y="1401475"/>
                  </a:moveTo>
                  <a:lnTo>
                    <a:pt x="809166" y="1401475"/>
                  </a:lnTo>
                  <a:lnTo>
                    <a:pt x="0" y="0"/>
                  </a:lnTo>
                  <a:lnTo>
                    <a:pt x="4647413" y="0"/>
                  </a:lnTo>
                  <a:lnTo>
                    <a:pt x="3838246" y="1401475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983980" y="0"/>
              <a:ext cx="3304540" cy="4053840"/>
            </a:xfrm>
            <a:custGeom>
              <a:avLst/>
              <a:gdLst/>
              <a:ahLst/>
              <a:cxnLst/>
              <a:rect l="l" t="t" r="r" b="b"/>
              <a:pathLst>
                <a:path w="3304540" h="4053840">
                  <a:moveTo>
                    <a:pt x="3304018" y="4053352"/>
                  </a:moveTo>
                  <a:lnTo>
                    <a:pt x="1416313" y="4053352"/>
                  </a:lnTo>
                  <a:lnTo>
                    <a:pt x="0" y="1619063"/>
                  </a:lnTo>
                  <a:lnTo>
                    <a:pt x="942000" y="0"/>
                  </a:lnTo>
                  <a:lnTo>
                    <a:pt x="3304018" y="0"/>
                  </a:lnTo>
                  <a:lnTo>
                    <a:pt x="3304018" y="4053352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0751" y="1657115"/>
              <a:ext cx="6058162" cy="524636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07780" y="4375550"/>
              <a:ext cx="3380218" cy="5246369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6152548" y="9879094"/>
            <a:ext cx="2135505" cy="408305"/>
          </a:xfrm>
          <a:custGeom>
            <a:avLst/>
            <a:gdLst/>
            <a:ahLst/>
            <a:cxnLst/>
            <a:rect l="l" t="t" r="r" b="b"/>
            <a:pathLst>
              <a:path w="2135505" h="408304">
                <a:moveTo>
                  <a:pt x="2135449" y="407904"/>
                </a:moveTo>
                <a:lnTo>
                  <a:pt x="0" y="407904"/>
                </a:lnTo>
                <a:lnTo>
                  <a:pt x="237326" y="0"/>
                </a:lnTo>
                <a:lnTo>
                  <a:pt x="2135449" y="0"/>
                </a:lnTo>
                <a:lnTo>
                  <a:pt x="2135449" y="407904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1556" y="0"/>
            <a:ext cx="6058164" cy="402466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79564" y="398626"/>
            <a:ext cx="4210685" cy="6419850"/>
          </a:xfrm>
          <a:custGeom>
            <a:avLst/>
            <a:gdLst/>
            <a:ahLst/>
            <a:cxnLst/>
            <a:rect l="l" t="t" r="r" b="b"/>
            <a:pathLst>
              <a:path w="4210685" h="6419850">
                <a:moveTo>
                  <a:pt x="4210329" y="0"/>
                </a:moveTo>
                <a:lnTo>
                  <a:pt x="0" y="0"/>
                </a:lnTo>
                <a:lnTo>
                  <a:pt x="0" y="88950"/>
                </a:lnTo>
                <a:lnTo>
                  <a:pt x="0" y="6419520"/>
                </a:lnTo>
                <a:lnTo>
                  <a:pt x="89484" y="6419520"/>
                </a:lnTo>
                <a:lnTo>
                  <a:pt x="89484" y="88950"/>
                </a:lnTo>
                <a:lnTo>
                  <a:pt x="4210329" y="88950"/>
                </a:lnTo>
                <a:lnTo>
                  <a:pt x="4210329" y="0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67335" y="2861283"/>
            <a:ext cx="7010400" cy="370205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 marR="5080">
              <a:lnSpc>
                <a:spcPts val="5560"/>
              </a:lnSpc>
              <a:spcBef>
                <a:spcPts val="1305"/>
              </a:spcBef>
            </a:pPr>
            <a:r>
              <a:rPr sz="5650" b="1" spc="150" dirty="0">
                <a:latin typeface="Tahoma"/>
                <a:cs typeface="Tahoma"/>
              </a:rPr>
              <a:t>O </a:t>
            </a:r>
            <a:r>
              <a:rPr sz="5650" b="1" spc="-55" dirty="0">
                <a:latin typeface="Tahoma"/>
                <a:cs typeface="Tahoma"/>
              </a:rPr>
              <a:t>MAIOR </a:t>
            </a:r>
            <a:r>
              <a:rPr sz="5650" b="1" spc="-375" dirty="0">
                <a:latin typeface="Tahoma"/>
                <a:cs typeface="Tahoma"/>
              </a:rPr>
              <a:t>E </a:t>
            </a:r>
            <a:r>
              <a:rPr sz="5650" b="1" spc="-370" dirty="0">
                <a:latin typeface="Tahoma"/>
                <a:cs typeface="Tahoma"/>
              </a:rPr>
              <a:t> </a:t>
            </a:r>
            <a:r>
              <a:rPr sz="5650" b="1" spc="-180" dirty="0">
                <a:latin typeface="Tahoma"/>
                <a:cs typeface="Tahoma"/>
              </a:rPr>
              <a:t>PRINCIPAL </a:t>
            </a:r>
            <a:r>
              <a:rPr sz="5650" b="1" spc="-175" dirty="0">
                <a:latin typeface="Tahoma"/>
                <a:cs typeface="Tahoma"/>
              </a:rPr>
              <a:t> </a:t>
            </a:r>
            <a:r>
              <a:rPr sz="5650" b="1" spc="-90" dirty="0">
                <a:latin typeface="Tahoma"/>
                <a:cs typeface="Tahoma"/>
              </a:rPr>
              <a:t>CONGRESSO</a:t>
            </a:r>
            <a:r>
              <a:rPr sz="5650" b="1" spc="-260" dirty="0">
                <a:latin typeface="Tahoma"/>
                <a:cs typeface="Tahoma"/>
              </a:rPr>
              <a:t> </a:t>
            </a:r>
            <a:r>
              <a:rPr sz="5650" b="1" spc="-180" dirty="0">
                <a:latin typeface="Tahoma"/>
                <a:cs typeface="Tahoma"/>
              </a:rPr>
              <a:t>SOBRE </a:t>
            </a:r>
            <a:r>
              <a:rPr sz="5650" b="1" spc="-1645" dirty="0">
                <a:latin typeface="Tahoma"/>
                <a:cs typeface="Tahoma"/>
              </a:rPr>
              <a:t> </a:t>
            </a:r>
            <a:r>
              <a:rPr sz="5650" b="1" spc="-140" dirty="0">
                <a:latin typeface="Tahoma"/>
                <a:cs typeface="Tahoma"/>
              </a:rPr>
              <a:t>GRC</a:t>
            </a:r>
            <a:r>
              <a:rPr sz="5650" b="1" spc="-200" dirty="0">
                <a:latin typeface="Tahoma"/>
                <a:cs typeface="Tahoma"/>
              </a:rPr>
              <a:t> </a:t>
            </a:r>
            <a:r>
              <a:rPr sz="5650" b="1" spc="5" dirty="0">
                <a:latin typeface="Tahoma"/>
                <a:cs typeface="Tahoma"/>
              </a:rPr>
              <a:t>DO</a:t>
            </a:r>
            <a:r>
              <a:rPr sz="5650" b="1" spc="-195" dirty="0">
                <a:latin typeface="Tahoma"/>
                <a:cs typeface="Tahoma"/>
              </a:rPr>
              <a:t> BRASIL</a:t>
            </a:r>
            <a:endParaRPr sz="56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4550" b="1" spc="-50" dirty="0">
                <a:solidFill>
                  <a:srgbClr val="444444"/>
                </a:solidFill>
                <a:latin typeface="Trebuchet MS"/>
                <a:cs typeface="Trebuchet MS"/>
              </a:rPr>
              <a:t>2</a:t>
            </a:r>
            <a:r>
              <a:rPr sz="4550" b="1" spc="-2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4550" b="1" spc="170" dirty="0">
                <a:solidFill>
                  <a:srgbClr val="444444"/>
                </a:solidFill>
                <a:latin typeface="Trebuchet MS"/>
                <a:cs typeface="Trebuchet MS"/>
              </a:rPr>
              <a:t>de</a:t>
            </a:r>
            <a:r>
              <a:rPr sz="4550" b="1" spc="-195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4550" b="1" spc="210" dirty="0">
                <a:solidFill>
                  <a:srgbClr val="444444"/>
                </a:solidFill>
                <a:latin typeface="Trebuchet MS"/>
                <a:cs typeface="Trebuchet MS"/>
              </a:rPr>
              <a:t>Dezembro</a:t>
            </a:r>
            <a:r>
              <a:rPr sz="4550" b="1" spc="-2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4550" b="1" spc="170" dirty="0">
                <a:solidFill>
                  <a:srgbClr val="444444"/>
                </a:solidFill>
                <a:latin typeface="Trebuchet MS"/>
                <a:cs typeface="Trebuchet MS"/>
              </a:rPr>
              <a:t>de</a:t>
            </a:r>
            <a:r>
              <a:rPr sz="4550" b="1" spc="-195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4550" b="1" spc="-55" dirty="0">
                <a:solidFill>
                  <a:srgbClr val="444444"/>
                </a:solidFill>
                <a:latin typeface="Trebuchet MS"/>
                <a:cs typeface="Trebuchet MS"/>
              </a:rPr>
              <a:t>2023</a:t>
            </a:r>
            <a:endParaRPr sz="455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62703" y="6492507"/>
            <a:ext cx="2030095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spc="-65" dirty="0">
                <a:solidFill>
                  <a:srgbClr val="444444"/>
                </a:solidFill>
                <a:latin typeface="Lucida Sans Unicode"/>
                <a:cs typeface="Lucida Sans Unicode"/>
              </a:rPr>
              <a:t>s</a:t>
            </a:r>
            <a:r>
              <a:rPr sz="1850" spc="-15" dirty="0">
                <a:solidFill>
                  <a:srgbClr val="444444"/>
                </a:solidFill>
                <a:latin typeface="Lucida Sans Unicode"/>
                <a:cs typeface="Lucida Sans Unicode"/>
              </a:rPr>
              <a:t>u</a:t>
            </a:r>
            <a:r>
              <a:rPr sz="1850" spc="-100" dirty="0">
                <a:solidFill>
                  <a:srgbClr val="444444"/>
                </a:solidFill>
                <a:latin typeface="Lucida Sans Unicode"/>
                <a:cs typeface="Lucida Sans Unicode"/>
              </a:rPr>
              <a:t>j</a:t>
            </a:r>
            <a:r>
              <a:rPr sz="1850" dirty="0">
                <a:solidFill>
                  <a:srgbClr val="444444"/>
                </a:solidFill>
                <a:latin typeface="Lucida Sans Unicode"/>
                <a:cs typeface="Lucida Sans Unicode"/>
              </a:rPr>
              <a:t>e</a:t>
            </a:r>
            <a:r>
              <a:rPr sz="1850" spc="-75" dirty="0">
                <a:solidFill>
                  <a:srgbClr val="444444"/>
                </a:solidFill>
                <a:latin typeface="Lucida Sans Unicode"/>
                <a:cs typeface="Lucida Sans Unicode"/>
              </a:rPr>
              <a:t>i</a:t>
            </a:r>
            <a:r>
              <a:rPr sz="1850" spc="-45" dirty="0">
                <a:solidFill>
                  <a:srgbClr val="444444"/>
                </a:solidFill>
                <a:latin typeface="Lucida Sans Unicode"/>
                <a:cs typeface="Lucida Sans Unicode"/>
              </a:rPr>
              <a:t>t</a:t>
            </a:r>
            <a:r>
              <a:rPr sz="1850" spc="-20" dirty="0">
                <a:solidFill>
                  <a:srgbClr val="444444"/>
                </a:solidFill>
                <a:latin typeface="Lucida Sans Unicode"/>
                <a:cs typeface="Lucida Sans Unicode"/>
              </a:rPr>
              <a:t>o</a:t>
            </a:r>
            <a:r>
              <a:rPr sz="1850" spc="-105" dirty="0">
                <a:solidFill>
                  <a:srgbClr val="444444"/>
                </a:solidFill>
                <a:latin typeface="Lucida Sans Unicode"/>
                <a:cs typeface="Lucida Sans Unicode"/>
              </a:rPr>
              <a:t> </a:t>
            </a:r>
            <a:r>
              <a:rPr sz="1850" spc="5" dirty="0">
                <a:solidFill>
                  <a:srgbClr val="444444"/>
                </a:solidFill>
                <a:latin typeface="Lucida Sans Unicode"/>
                <a:cs typeface="Lucida Sans Unicode"/>
              </a:rPr>
              <a:t>a</a:t>
            </a:r>
            <a:r>
              <a:rPr sz="1850" spc="-105" dirty="0">
                <a:solidFill>
                  <a:srgbClr val="444444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444444"/>
                </a:solidFill>
                <a:latin typeface="Lucida Sans Unicode"/>
                <a:cs typeface="Lucida Sans Unicode"/>
              </a:rPr>
              <a:t>a</a:t>
            </a:r>
            <a:r>
              <a:rPr sz="1850" spc="-75" dirty="0">
                <a:solidFill>
                  <a:srgbClr val="444444"/>
                </a:solidFill>
                <a:latin typeface="Lucida Sans Unicode"/>
                <a:cs typeface="Lucida Sans Unicode"/>
              </a:rPr>
              <a:t>l</a:t>
            </a:r>
            <a:r>
              <a:rPr sz="1850" spc="-45" dirty="0">
                <a:solidFill>
                  <a:srgbClr val="444444"/>
                </a:solidFill>
                <a:latin typeface="Lucida Sans Unicode"/>
                <a:cs typeface="Lucida Sans Unicode"/>
              </a:rPr>
              <a:t>t</a:t>
            </a:r>
            <a:r>
              <a:rPr sz="1850" dirty="0">
                <a:solidFill>
                  <a:srgbClr val="444444"/>
                </a:solidFill>
                <a:latin typeface="Lucida Sans Unicode"/>
                <a:cs typeface="Lucida Sans Unicode"/>
              </a:rPr>
              <a:t>e</a:t>
            </a:r>
            <a:r>
              <a:rPr sz="1850" spc="-5" dirty="0">
                <a:solidFill>
                  <a:srgbClr val="444444"/>
                </a:solidFill>
                <a:latin typeface="Lucida Sans Unicode"/>
                <a:cs typeface="Lucida Sans Unicode"/>
              </a:rPr>
              <a:t>r</a:t>
            </a:r>
            <a:r>
              <a:rPr sz="1850" dirty="0">
                <a:solidFill>
                  <a:srgbClr val="444444"/>
                </a:solidFill>
                <a:latin typeface="Lucida Sans Unicode"/>
                <a:cs typeface="Lucida Sans Unicode"/>
              </a:rPr>
              <a:t>a</a:t>
            </a:r>
            <a:r>
              <a:rPr sz="1850" spc="-70" dirty="0">
                <a:solidFill>
                  <a:srgbClr val="444444"/>
                </a:solidFill>
                <a:latin typeface="Lucida Sans Unicode"/>
                <a:cs typeface="Lucida Sans Unicode"/>
              </a:rPr>
              <a:t>ç</a:t>
            </a:r>
            <a:r>
              <a:rPr sz="1850" dirty="0">
                <a:solidFill>
                  <a:srgbClr val="444444"/>
                </a:solidFill>
                <a:latin typeface="Lucida Sans Unicode"/>
                <a:cs typeface="Lucida Sans Unicode"/>
              </a:rPr>
              <a:t>ã</a:t>
            </a:r>
            <a:r>
              <a:rPr sz="1850" spc="-20" dirty="0">
                <a:solidFill>
                  <a:srgbClr val="444444"/>
                </a:solidFill>
                <a:latin typeface="Lucida Sans Unicode"/>
                <a:cs typeface="Lucida Sans Unicode"/>
              </a:rPr>
              <a:t>o</a:t>
            </a:r>
            <a:endParaRPr sz="18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6000" y="7865786"/>
            <a:ext cx="5205730" cy="1130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3150" b="1" spc="-25" dirty="0">
                <a:latin typeface="Trebuchet MS"/>
                <a:cs typeface="Trebuchet MS"/>
              </a:rPr>
              <a:t>P</a:t>
            </a:r>
            <a:r>
              <a:rPr sz="3150" b="1" spc="-65" dirty="0">
                <a:latin typeface="Trebuchet MS"/>
                <a:cs typeface="Trebuchet MS"/>
              </a:rPr>
              <a:t>r</a:t>
            </a:r>
            <a:r>
              <a:rPr sz="3150" b="1" spc="15" dirty="0">
                <a:latin typeface="Trebuchet MS"/>
                <a:cs typeface="Trebuchet MS"/>
              </a:rPr>
              <a:t>o</a:t>
            </a:r>
            <a:r>
              <a:rPr sz="3150" b="1" spc="55" dirty="0">
                <a:latin typeface="Trebuchet MS"/>
                <a:cs typeface="Trebuchet MS"/>
              </a:rPr>
              <a:t>s</a:t>
            </a:r>
            <a:r>
              <a:rPr sz="3150" b="1" spc="5" dirty="0">
                <a:latin typeface="Trebuchet MS"/>
                <a:cs typeface="Trebuchet MS"/>
              </a:rPr>
              <a:t>p</a:t>
            </a:r>
            <a:r>
              <a:rPr sz="3150" b="1" spc="-100" dirty="0">
                <a:latin typeface="Trebuchet MS"/>
                <a:cs typeface="Trebuchet MS"/>
              </a:rPr>
              <a:t>e</a:t>
            </a:r>
            <a:r>
              <a:rPr sz="3150" b="1" spc="-145" dirty="0">
                <a:latin typeface="Trebuchet MS"/>
                <a:cs typeface="Trebuchet MS"/>
              </a:rPr>
              <a:t>c</a:t>
            </a:r>
            <a:r>
              <a:rPr sz="3150" b="1" spc="-35" dirty="0">
                <a:latin typeface="Trebuchet MS"/>
                <a:cs typeface="Trebuchet MS"/>
              </a:rPr>
              <a:t>t</a:t>
            </a:r>
            <a:r>
              <a:rPr sz="3150" b="1" spc="160" dirty="0">
                <a:latin typeface="Trebuchet MS"/>
                <a:cs typeface="Trebuchet MS"/>
              </a:rPr>
              <a:t>o</a:t>
            </a:r>
            <a:r>
              <a:rPr sz="3150" b="1" spc="-425" dirty="0">
                <a:latin typeface="Trebuchet MS"/>
                <a:cs typeface="Trebuchet MS"/>
              </a:rPr>
              <a:t> </a:t>
            </a:r>
            <a:r>
              <a:rPr sz="3150" b="1" spc="10" dirty="0">
                <a:latin typeface="Trebuchet MS"/>
                <a:cs typeface="Trebuchet MS"/>
              </a:rPr>
              <a:t>d</a:t>
            </a:r>
            <a:r>
              <a:rPr sz="3150" b="1" spc="45" dirty="0">
                <a:latin typeface="Trebuchet MS"/>
                <a:cs typeface="Trebuchet MS"/>
              </a:rPr>
              <a:t>e</a:t>
            </a:r>
            <a:r>
              <a:rPr sz="3150" b="1" spc="-425" dirty="0">
                <a:latin typeface="Trebuchet MS"/>
                <a:cs typeface="Trebuchet MS"/>
              </a:rPr>
              <a:t> </a:t>
            </a:r>
            <a:r>
              <a:rPr sz="3150" b="1" spc="-75" dirty="0">
                <a:latin typeface="Tahoma"/>
                <a:cs typeface="Tahoma"/>
              </a:rPr>
              <a:t>ex</a:t>
            </a:r>
            <a:r>
              <a:rPr sz="3150" b="1" spc="-110" dirty="0">
                <a:latin typeface="Tahoma"/>
                <a:cs typeface="Tahoma"/>
              </a:rPr>
              <a:t>p</a:t>
            </a:r>
            <a:r>
              <a:rPr sz="3150" b="1" spc="-90" dirty="0">
                <a:latin typeface="Tahoma"/>
                <a:cs typeface="Tahoma"/>
              </a:rPr>
              <a:t>o</a:t>
            </a:r>
            <a:r>
              <a:rPr sz="3150" b="1" spc="-145" dirty="0">
                <a:latin typeface="Tahoma"/>
                <a:cs typeface="Tahoma"/>
              </a:rPr>
              <a:t>s</a:t>
            </a:r>
            <a:r>
              <a:rPr sz="3150" b="1" spc="-75" dirty="0">
                <a:latin typeface="Tahoma"/>
                <a:cs typeface="Tahoma"/>
              </a:rPr>
              <a:t>i</a:t>
            </a:r>
            <a:r>
              <a:rPr sz="3150" b="1" spc="-114" dirty="0">
                <a:latin typeface="Tahoma"/>
                <a:cs typeface="Tahoma"/>
              </a:rPr>
              <a:t>ç</a:t>
            </a:r>
            <a:r>
              <a:rPr sz="3150" b="1" spc="-75" dirty="0">
                <a:latin typeface="Tahoma"/>
                <a:cs typeface="Tahoma"/>
              </a:rPr>
              <a:t>ã</a:t>
            </a:r>
            <a:r>
              <a:rPr sz="3150" b="1" spc="-90" dirty="0">
                <a:latin typeface="Tahoma"/>
                <a:cs typeface="Tahoma"/>
              </a:rPr>
              <a:t>o</a:t>
            </a:r>
            <a:r>
              <a:rPr sz="3150" b="1" spc="-15" dirty="0">
                <a:latin typeface="Tahoma"/>
                <a:cs typeface="Tahoma"/>
              </a:rPr>
              <a:t>,  </a:t>
            </a:r>
            <a:r>
              <a:rPr sz="3150" b="1" spc="-110" dirty="0">
                <a:latin typeface="Tahoma"/>
                <a:cs typeface="Tahoma"/>
              </a:rPr>
              <a:t>p</a:t>
            </a:r>
            <a:r>
              <a:rPr sz="3150" b="1" spc="-75" dirty="0">
                <a:latin typeface="Tahoma"/>
                <a:cs typeface="Tahoma"/>
              </a:rPr>
              <a:t>a</a:t>
            </a:r>
            <a:r>
              <a:rPr sz="3150" b="1" spc="-10" dirty="0">
                <a:latin typeface="Tahoma"/>
                <a:cs typeface="Tahoma"/>
              </a:rPr>
              <a:t>t</a:t>
            </a:r>
            <a:r>
              <a:rPr sz="3150" b="1" spc="-40" dirty="0">
                <a:latin typeface="Tahoma"/>
                <a:cs typeface="Tahoma"/>
              </a:rPr>
              <a:t>r</a:t>
            </a:r>
            <a:r>
              <a:rPr sz="3150" b="1" spc="-90" dirty="0">
                <a:latin typeface="Tahoma"/>
                <a:cs typeface="Tahoma"/>
              </a:rPr>
              <a:t>o</a:t>
            </a:r>
            <a:r>
              <a:rPr sz="3150" b="1" spc="-114" dirty="0">
                <a:latin typeface="Tahoma"/>
                <a:cs typeface="Tahoma"/>
              </a:rPr>
              <a:t>c</a:t>
            </a:r>
            <a:r>
              <a:rPr sz="3150" b="1" spc="-75" dirty="0">
                <a:latin typeface="Tahoma"/>
                <a:cs typeface="Tahoma"/>
              </a:rPr>
              <a:t>í</a:t>
            </a:r>
            <a:r>
              <a:rPr sz="3150" b="1" spc="-60" dirty="0">
                <a:latin typeface="Tahoma"/>
                <a:cs typeface="Tahoma"/>
              </a:rPr>
              <a:t>n</a:t>
            </a:r>
            <a:r>
              <a:rPr sz="3150" b="1" spc="-75" dirty="0">
                <a:latin typeface="Tahoma"/>
                <a:cs typeface="Tahoma"/>
              </a:rPr>
              <a:t>i</a:t>
            </a:r>
            <a:r>
              <a:rPr sz="3150" b="1" spc="55" dirty="0">
                <a:latin typeface="Tahoma"/>
                <a:cs typeface="Tahoma"/>
              </a:rPr>
              <a:t>o</a:t>
            </a:r>
            <a:r>
              <a:rPr sz="3150" b="1" spc="-400" dirty="0">
                <a:latin typeface="Tahoma"/>
                <a:cs typeface="Tahoma"/>
              </a:rPr>
              <a:t> </a:t>
            </a:r>
            <a:r>
              <a:rPr sz="3150" b="1" spc="70" dirty="0">
                <a:latin typeface="Tahoma"/>
                <a:cs typeface="Tahoma"/>
              </a:rPr>
              <a:t>e</a:t>
            </a:r>
            <a:r>
              <a:rPr sz="3150" b="1" spc="-400" dirty="0">
                <a:latin typeface="Tahoma"/>
                <a:cs typeface="Tahoma"/>
              </a:rPr>
              <a:t> </a:t>
            </a:r>
            <a:r>
              <a:rPr sz="3150" b="1" spc="-15" dirty="0">
                <a:latin typeface="Tahoma"/>
                <a:cs typeface="Tahoma"/>
              </a:rPr>
              <a:t>m</a:t>
            </a:r>
            <a:r>
              <a:rPr sz="3150" b="1" spc="-75" dirty="0">
                <a:latin typeface="Tahoma"/>
                <a:cs typeface="Tahoma"/>
              </a:rPr>
              <a:t>e</a:t>
            </a:r>
            <a:r>
              <a:rPr sz="3150" b="1" spc="-40" dirty="0">
                <a:latin typeface="Tahoma"/>
                <a:cs typeface="Tahoma"/>
              </a:rPr>
              <a:t>r</a:t>
            </a:r>
            <a:r>
              <a:rPr sz="3150" b="1" spc="-114" dirty="0">
                <a:latin typeface="Tahoma"/>
                <a:cs typeface="Tahoma"/>
              </a:rPr>
              <a:t>c</a:t>
            </a:r>
            <a:r>
              <a:rPr sz="3150" b="1" spc="-60" dirty="0">
                <a:latin typeface="Tahoma"/>
                <a:cs typeface="Tahoma"/>
              </a:rPr>
              <a:t>h</a:t>
            </a:r>
            <a:r>
              <a:rPr sz="3150" b="1" spc="-75" dirty="0">
                <a:latin typeface="Tahoma"/>
                <a:cs typeface="Tahoma"/>
              </a:rPr>
              <a:t>a</a:t>
            </a:r>
            <a:r>
              <a:rPr sz="3150" b="1" spc="-60" dirty="0">
                <a:latin typeface="Tahoma"/>
                <a:cs typeface="Tahoma"/>
              </a:rPr>
              <a:t>n</a:t>
            </a:r>
            <a:r>
              <a:rPr sz="3150" b="1" spc="-110" dirty="0">
                <a:latin typeface="Tahoma"/>
                <a:cs typeface="Tahoma"/>
              </a:rPr>
              <a:t>d</a:t>
            </a:r>
            <a:r>
              <a:rPr sz="3150" b="1" spc="-75" dirty="0">
                <a:latin typeface="Tahoma"/>
                <a:cs typeface="Tahoma"/>
              </a:rPr>
              <a:t>i</a:t>
            </a:r>
            <a:r>
              <a:rPr sz="3150" b="1" spc="-145" dirty="0">
                <a:latin typeface="Tahoma"/>
                <a:cs typeface="Tahoma"/>
              </a:rPr>
              <a:t>s</a:t>
            </a:r>
            <a:r>
              <a:rPr sz="3150" b="1" spc="-75" dirty="0">
                <a:latin typeface="Tahoma"/>
                <a:cs typeface="Tahoma"/>
              </a:rPr>
              <a:t>i</a:t>
            </a:r>
            <a:r>
              <a:rPr sz="3150" b="1" spc="-60" dirty="0">
                <a:latin typeface="Tahoma"/>
                <a:cs typeface="Tahoma"/>
              </a:rPr>
              <a:t>n</a:t>
            </a:r>
            <a:r>
              <a:rPr sz="3150" b="1" spc="-80" dirty="0">
                <a:latin typeface="Tahoma"/>
                <a:cs typeface="Tahoma"/>
              </a:rPr>
              <a:t>g</a:t>
            </a:r>
            <a:endParaRPr sz="31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864221" y="7273368"/>
            <a:ext cx="1758950" cy="998855"/>
          </a:xfrm>
          <a:prstGeom prst="rect">
            <a:avLst/>
          </a:prstGeom>
          <a:solidFill>
            <a:srgbClr val="4A4A4A"/>
          </a:solidFill>
        </p:spPr>
        <p:txBody>
          <a:bodyPr vert="horz" wrap="square" lIns="0" tIns="10477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825"/>
              </a:spcBef>
            </a:pPr>
            <a:r>
              <a:rPr sz="5650" b="1" spc="-140" dirty="0">
                <a:solidFill>
                  <a:srgbClr val="FFFFFF"/>
                </a:solidFill>
                <a:latin typeface="Tahoma"/>
                <a:cs typeface="Tahoma"/>
              </a:rPr>
              <a:t>GRC</a:t>
            </a:r>
            <a:endParaRPr sz="5650" dirty="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882273" y="8934782"/>
            <a:ext cx="3763645" cy="199390"/>
          </a:xfrm>
          <a:custGeom>
            <a:avLst/>
            <a:gdLst/>
            <a:ahLst/>
            <a:cxnLst/>
            <a:rect l="l" t="t" r="r" b="b"/>
            <a:pathLst>
              <a:path w="3763644" h="199390">
                <a:moveTo>
                  <a:pt x="0" y="198864"/>
                </a:moveTo>
                <a:lnTo>
                  <a:pt x="3763504" y="198864"/>
                </a:lnTo>
                <a:lnTo>
                  <a:pt x="3763504" y="0"/>
                </a:lnTo>
                <a:lnTo>
                  <a:pt x="0" y="0"/>
                </a:lnTo>
                <a:lnTo>
                  <a:pt x="0" y="198864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882273" y="8272002"/>
            <a:ext cx="3741420" cy="662940"/>
          </a:xfrm>
          <a:prstGeom prst="rect">
            <a:avLst/>
          </a:prstGeom>
          <a:solidFill>
            <a:srgbClr val="FFBD58"/>
          </a:solidFill>
        </p:spPr>
        <p:txBody>
          <a:bodyPr vert="horz" wrap="square" lIns="0" tIns="60325" rIns="0" bIns="0" rtlCol="0">
            <a:spAutoFit/>
          </a:bodyPr>
          <a:lstStyle/>
          <a:p>
            <a:pPr marL="19050">
              <a:lnSpc>
                <a:spcPts val="4740"/>
              </a:lnSpc>
              <a:spcBef>
                <a:spcPts val="475"/>
              </a:spcBef>
            </a:pPr>
            <a:r>
              <a:rPr sz="4800" b="1" spc="-305" dirty="0">
                <a:latin typeface="Tahoma"/>
                <a:cs typeface="Tahoma"/>
              </a:rPr>
              <a:t>E</a:t>
            </a:r>
            <a:r>
              <a:rPr sz="4800" b="1" spc="204" dirty="0">
                <a:latin typeface="Tahoma"/>
                <a:cs typeface="Tahoma"/>
              </a:rPr>
              <a:t>X</a:t>
            </a:r>
            <a:r>
              <a:rPr sz="4800" b="1" spc="-105" dirty="0">
                <a:latin typeface="Tahoma"/>
                <a:cs typeface="Tahoma"/>
              </a:rPr>
              <a:t>P</a:t>
            </a:r>
            <a:r>
              <a:rPr sz="4800" b="1" spc="-305" dirty="0">
                <a:latin typeface="Tahoma"/>
                <a:cs typeface="Tahoma"/>
              </a:rPr>
              <a:t>E</a:t>
            </a:r>
            <a:r>
              <a:rPr sz="4800" b="1" spc="-220" dirty="0">
                <a:latin typeface="Tahoma"/>
                <a:cs typeface="Tahoma"/>
              </a:rPr>
              <a:t>R</a:t>
            </a:r>
            <a:r>
              <a:rPr sz="4800" b="1" spc="-645" dirty="0">
                <a:latin typeface="Tahoma"/>
                <a:cs typeface="Tahoma"/>
              </a:rPr>
              <a:t>I</a:t>
            </a:r>
            <a:r>
              <a:rPr sz="4800" b="1" spc="-305" dirty="0">
                <a:latin typeface="Tahoma"/>
                <a:cs typeface="Tahoma"/>
              </a:rPr>
              <a:t>E</a:t>
            </a:r>
            <a:r>
              <a:rPr sz="4800" b="1" spc="330" dirty="0">
                <a:latin typeface="Tahoma"/>
                <a:cs typeface="Tahoma"/>
              </a:rPr>
              <a:t>N</a:t>
            </a:r>
            <a:r>
              <a:rPr sz="4800" b="1" spc="-70" dirty="0">
                <a:latin typeface="Tahoma"/>
                <a:cs typeface="Tahoma"/>
              </a:rPr>
              <a:t>C</a:t>
            </a:r>
            <a:r>
              <a:rPr sz="4800" b="1" spc="-300" dirty="0">
                <a:latin typeface="Tahoma"/>
                <a:cs typeface="Tahoma"/>
              </a:rPr>
              <a:t>E</a:t>
            </a:r>
            <a:endParaRPr sz="4800" dirty="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09434" y="9145046"/>
            <a:ext cx="3210560" cy="722853"/>
          </a:xfrm>
          <a:custGeom>
            <a:avLst/>
            <a:gdLst/>
            <a:ahLst/>
            <a:cxnLst/>
            <a:rect l="l" t="t" r="r" b="b"/>
            <a:pathLst>
              <a:path w="3210559" h="232409">
                <a:moveTo>
                  <a:pt x="0" y="232041"/>
                </a:moveTo>
                <a:lnTo>
                  <a:pt x="3210029" y="232041"/>
                </a:lnTo>
                <a:lnTo>
                  <a:pt x="3210029" y="0"/>
                </a:lnTo>
                <a:lnTo>
                  <a:pt x="0" y="0"/>
                </a:lnTo>
                <a:lnTo>
                  <a:pt x="0" y="232041"/>
                </a:lnTo>
                <a:close/>
              </a:path>
            </a:pathLst>
          </a:custGeom>
          <a:solidFill>
            <a:srgbClr val="4A4A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409434" y="9377089"/>
            <a:ext cx="3213735" cy="42319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3325"/>
              </a:lnSpc>
            </a:pPr>
            <a:r>
              <a:rPr sz="3900" b="1" spc="-65" dirty="0" smtClean="0">
                <a:solidFill>
                  <a:srgbClr val="FFFFFF"/>
                </a:solidFill>
                <a:latin typeface="Tahoma"/>
                <a:cs typeface="Tahoma"/>
              </a:rPr>
              <a:t>CONGRESS</a:t>
            </a:r>
            <a:r>
              <a:rPr lang="pt-BR" sz="3900" b="1" spc="-6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endParaRPr sz="3900" dirty="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140468" y="8934782"/>
            <a:ext cx="401320" cy="442595"/>
          </a:xfrm>
          <a:custGeom>
            <a:avLst/>
            <a:gdLst/>
            <a:ahLst/>
            <a:cxnLst/>
            <a:rect l="l" t="t" r="r" b="b"/>
            <a:pathLst>
              <a:path w="401320" h="442595">
                <a:moveTo>
                  <a:pt x="401311" y="442306"/>
                </a:moveTo>
                <a:lnTo>
                  <a:pt x="0" y="442306"/>
                </a:lnTo>
                <a:lnTo>
                  <a:pt x="0" y="0"/>
                </a:lnTo>
                <a:lnTo>
                  <a:pt x="401311" y="0"/>
                </a:lnTo>
                <a:lnTo>
                  <a:pt x="401311" y="442306"/>
                </a:lnTo>
                <a:close/>
              </a:path>
            </a:pathLst>
          </a:custGeom>
          <a:solidFill>
            <a:srgbClr val="FFF7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200259" y="8978141"/>
            <a:ext cx="28829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1" spc="-204" dirty="0">
                <a:latin typeface="Tahoma"/>
                <a:cs typeface="Tahoma"/>
              </a:rPr>
              <a:t>1º</a:t>
            </a:r>
            <a:endParaRPr sz="21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534801"/>
            <a:ext cx="2255520" cy="3217545"/>
          </a:xfrm>
          <a:custGeom>
            <a:avLst/>
            <a:gdLst/>
            <a:ahLst/>
            <a:cxnLst/>
            <a:rect l="l" t="t" r="r" b="b"/>
            <a:pathLst>
              <a:path w="2255520" h="3217545">
                <a:moveTo>
                  <a:pt x="1319379" y="3217401"/>
                </a:moveTo>
                <a:lnTo>
                  <a:pt x="0" y="3217401"/>
                </a:lnTo>
                <a:lnTo>
                  <a:pt x="0" y="0"/>
                </a:lnTo>
                <a:lnTo>
                  <a:pt x="1319379" y="0"/>
                </a:lnTo>
                <a:lnTo>
                  <a:pt x="2255350" y="1608700"/>
                </a:lnTo>
                <a:lnTo>
                  <a:pt x="1319379" y="32174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084215" y="3"/>
            <a:ext cx="6203950" cy="6282690"/>
            <a:chOff x="12084215" y="3"/>
            <a:chExt cx="6203950" cy="6282690"/>
          </a:xfrm>
        </p:grpSpPr>
        <p:sp>
          <p:nvSpPr>
            <p:cNvPr id="4" name="object 4"/>
            <p:cNvSpPr/>
            <p:nvPr/>
          </p:nvSpPr>
          <p:spPr>
            <a:xfrm>
              <a:off x="16179605" y="2333196"/>
              <a:ext cx="2108835" cy="3949700"/>
            </a:xfrm>
            <a:custGeom>
              <a:avLst/>
              <a:gdLst/>
              <a:ahLst/>
              <a:cxnLst/>
              <a:rect l="l" t="t" r="r" b="b"/>
              <a:pathLst>
                <a:path w="2108834" h="3949700">
                  <a:moveTo>
                    <a:pt x="2108394" y="3949286"/>
                  </a:moveTo>
                  <a:lnTo>
                    <a:pt x="1140094" y="3949286"/>
                  </a:lnTo>
                  <a:lnTo>
                    <a:pt x="0" y="1974643"/>
                  </a:lnTo>
                  <a:lnTo>
                    <a:pt x="1140094" y="0"/>
                  </a:lnTo>
                  <a:lnTo>
                    <a:pt x="2108394" y="0"/>
                  </a:lnTo>
                  <a:lnTo>
                    <a:pt x="2108394" y="3949286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4215" y="3"/>
              <a:ext cx="5175084" cy="4227755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2495380" y="3423598"/>
            <a:ext cx="2834005" cy="1096010"/>
          </a:xfrm>
          <a:custGeom>
            <a:avLst/>
            <a:gdLst/>
            <a:ahLst/>
            <a:cxnLst/>
            <a:rect l="l" t="t" r="r" b="b"/>
            <a:pathLst>
              <a:path w="2834004" h="1096010">
                <a:moveTo>
                  <a:pt x="2681610" y="1095442"/>
                </a:moveTo>
                <a:lnTo>
                  <a:pt x="152393" y="1095442"/>
                </a:lnTo>
                <a:lnTo>
                  <a:pt x="122529" y="1092487"/>
                </a:lnTo>
                <a:lnTo>
                  <a:pt x="67848" y="1069837"/>
                </a:lnTo>
                <a:lnTo>
                  <a:pt x="25604" y="1027594"/>
                </a:lnTo>
                <a:lnTo>
                  <a:pt x="2954" y="972913"/>
                </a:lnTo>
                <a:lnTo>
                  <a:pt x="0" y="943046"/>
                </a:lnTo>
                <a:lnTo>
                  <a:pt x="0" y="152396"/>
                </a:lnTo>
                <a:lnTo>
                  <a:pt x="11600" y="94078"/>
                </a:lnTo>
                <a:lnTo>
                  <a:pt x="44636" y="44636"/>
                </a:lnTo>
                <a:lnTo>
                  <a:pt x="94078" y="11600"/>
                </a:lnTo>
                <a:lnTo>
                  <a:pt x="152399" y="0"/>
                </a:lnTo>
                <a:lnTo>
                  <a:pt x="2681604" y="0"/>
                </a:lnTo>
                <a:lnTo>
                  <a:pt x="2711474" y="2955"/>
                </a:lnTo>
                <a:lnTo>
                  <a:pt x="2766156" y="25604"/>
                </a:lnTo>
                <a:lnTo>
                  <a:pt x="2808399" y="67848"/>
                </a:lnTo>
                <a:lnTo>
                  <a:pt x="2831049" y="122529"/>
                </a:lnTo>
                <a:lnTo>
                  <a:pt x="2834004" y="152396"/>
                </a:lnTo>
                <a:lnTo>
                  <a:pt x="2834004" y="943046"/>
                </a:lnTo>
                <a:lnTo>
                  <a:pt x="2822403" y="1001363"/>
                </a:lnTo>
                <a:lnTo>
                  <a:pt x="2789367" y="1050805"/>
                </a:lnTo>
                <a:lnTo>
                  <a:pt x="2739925" y="1083841"/>
                </a:lnTo>
                <a:lnTo>
                  <a:pt x="2681610" y="1095442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37081" y="4703790"/>
            <a:ext cx="5836920" cy="1096010"/>
          </a:xfrm>
          <a:custGeom>
            <a:avLst/>
            <a:gdLst/>
            <a:ahLst/>
            <a:cxnLst/>
            <a:rect l="l" t="t" r="r" b="b"/>
            <a:pathLst>
              <a:path w="5836919" h="1096010">
                <a:moveTo>
                  <a:pt x="5683969" y="1095442"/>
                </a:moveTo>
                <a:lnTo>
                  <a:pt x="152398" y="1095442"/>
                </a:lnTo>
                <a:lnTo>
                  <a:pt x="122529" y="1092487"/>
                </a:lnTo>
                <a:lnTo>
                  <a:pt x="67848" y="1069837"/>
                </a:lnTo>
                <a:lnTo>
                  <a:pt x="25604" y="1027594"/>
                </a:lnTo>
                <a:lnTo>
                  <a:pt x="2955" y="972913"/>
                </a:lnTo>
                <a:lnTo>
                  <a:pt x="0" y="943046"/>
                </a:lnTo>
                <a:lnTo>
                  <a:pt x="0" y="152396"/>
                </a:lnTo>
                <a:lnTo>
                  <a:pt x="11600" y="94078"/>
                </a:lnTo>
                <a:lnTo>
                  <a:pt x="44636" y="44636"/>
                </a:lnTo>
                <a:lnTo>
                  <a:pt x="94078" y="11600"/>
                </a:lnTo>
                <a:lnTo>
                  <a:pt x="152399" y="0"/>
                </a:lnTo>
                <a:lnTo>
                  <a:pt x="5683968" y="0"/>
                </a:lnTo>
                <a:lnTo>
                  <a:pt x="5742288" y="11600"/>
                </a:lnTo>
                <a:lnTo>
                  <a:pt x="5791729" y="44636"/>
                </a:lnTo>
                <a:lnTo>
                  <a:pt x="5824766" y="94078"/>
                </a:lnTo>
                <a:lnTo>
                  <a:pt x="5836367" y="152396"/>
                </a:lnTo>
                <a:lnTo>
                  <a:pt x="5836367" y="943046"/>
                </a:lnTo>
                <a:lnTo>
                  <a:pt x="5833412" y="972913"/>
                </a:lnTo>
                <a:lnTo>
                  <a:pt x="5810762" y="1027594"/>
                </a:lnTo>
                <a:lnTo>
                  <a:pt x="5768518" y="1069837"/>
                </a:lnTo>
                <a:lnTo>
                  <a:pt x="5713838" y="1092487"/>
                </a:lnTo>
                <a:lnTo>
                  <a:pt x="5683969" y="1095442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692940" y="888906"/>
            <a:ext cx="1940560" cy="1101725"/>
          </a:xfrm>
          <a:prstGeom prst="rect">
            <a:avLst/>
          </a:prstGeom>
          <a:solidFill>
            <a:srgbClr val="4A4A4A"/>
          </a:solidFill>
        </p:spPr>
        <p:txBody>
          <a:bodyPr vert="horz" wrap="square" lIns="0" tIns="120015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945"/>
              </a:spcBef>
            </a:pPr>
            <a:r>
              <a:rPr sz="6200" spc="375" dirty="0">
                <a:latin typeface="Trebuchet MS"/>
                <a:cs typeface="Trebuchet MS"/>
              </a:rPr>
              <a:t>GRC</a:t>
            </a:r>
            <a:endParaRPr sz="62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06851" y="2721448"/>
            <a:ext cx="4151629" cy="219710"/>
          </a:xfrm>
          <a:custGeom>
            <a:avLst/>
            <a:gdLst/>
            <a:ahLst/>
            <a:cxnLst/>
            <a:rect l="l" t="t" r="r" b="b"/>
            <a:pathLst>
              <a:path w="4151629" h="219710">
                <a:moveTo>
                  <a:pt x="0" y="219347"/>
                </a:moveTo>
                <a:lnTo>
                  <a:pt x="4151147" y="219347"/>
                </a:lnTo>
                <a:lnTo>
                  <a:pt x="4151147" y="0"/>
                </a:lnTo>
                <a:lnTo>
                  <a:pt x="0" y="0"/>
                </a:lnTo>
                <a:lnTo>
                  <a:pt x="0" y="219347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506851" y="1990399"/>
            <a:ext cx="4126229" cy="731520"/>
          </a:xfrm>
          <a:prstGeom prst="rect">
            <a:avLst/>
          </a:prstGeom>
          <a:solidFill>
            <a:srgbClr val="FFBD58"/>
          </a:solidFill>
        </p:spPr>
        <p:txBody>
          <a:bodyPr vert="horz" wrap="square" lIns="0" tIns="66040" rIns="0" bIns="0" rtlCol="0">
            <a:spAutoFit/>
          </a:bodyPr>
          <a:lstStyle/>
          <a:p>
            <a:pPr marL="20955">
              <a:lnSpc>
                <a:spcPts val="5235"/>
              </a:lnSpc>
              <a:spcBef>
                <a:spcPts val="520"/>
              </a:spcBef>
            </a:pPr>
            <a:r>
              <a:rPr sz="5300" b="1" spc="-95" dirty="0">
                <a:latin typeface="Trebuchet MS"/>
                <a:cs typeface="Trebuchet MS"/>
              </a:rPr>
              <a:t>E</a:t>
            </a:r>
            <a:r>
              <a:rPr sz="5300" b="1" spc="670" dirty="0">
                <a:latin typeface="Trebuchet MS"/>
                <a:cs typeface="Trebuchet MS"/>
              </a:rPr>
              <a:t>X</a:t>
            </a:r>
            <a:r>
              <a:rPr sz="5300" b="1" spc="254" dirty="0">
                <a:latin typeface="Trebuchet MS"/>
                <a:cs typeface="Trebuchet MS"/>
              </a:rPr>
              <a:t>P</a:t>
            </a:r>
            <a:r>
              <a:rPr sz="5300" b="1" spc="-95" dirty="0">
                <a:latin typeface="Trebuchet MS"/>
                <a:cs typeface="Trebuchet MS"/>
              </a:rPr>
              <a:t>E</a:t>
            </a:r>
            <a:r>
              <a:rPr sz="5300" b="1" spc="365" dirty="0">
                <a:latin typeface="Trebuchet MS"/>
                <a:cs typeface="Trebuchet MS"/>
              </a:rPr>
              <a:t>R</a:t>
            </a:r>
            <a:r>
              <a:rPr sz="5300" b="1" spc="375" dirty="0">
                <a:latin typeface="Trebuchet MS"/>
                <a:cs typeface="Trebuchet MS"/>
              </a:rPr>
              <a:t>I</a:t>
            </a:r>
            <a:r>
              <a:rPr sz="5300" b="1" spc="-95" dirty="0">
                <a:latin typeface="Trebuchet MS"/>
                <a:cs typeface="Trebuchet MS"/>
              </a:rPr>
              <a:t>E</a:t>
            </a:r>
            <a:r>
              <a:rPr sz="5300" b="1" spc="905" dirty="0">
                <a:latin typeface="Trebuchet MS"/>
                <a:cs typeface="Trebuchet MS"/>
              </a:rPr>
              <a:t>N</a:t>
            </a:r>
            <a:r>
              <a:rPr sz="5300" b="1" spc="210" dirty="0">
                <a:latin typeface="Trebuchet MS"/>
                <a:cs typeface="Trebuchet MS"/>
              </a:rPr>
              <a:t>C</a:t>
            </a:r>
            <a:r>
              <a:rPr sz="5300" b="1" spc="-90" dirty="0">
                <a:latin typeface="Trebuchet MS"/>
                <a:cs typeface="Trebuchet MS"/>
              </a:rPr>
              <a:t>E</a:t>
            </a:r>
            <a:endParaRPr sz="53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8310" y="2953368"/>
            <a:ext cx="3540760" cy="256540"/>
          </a:xfrm>
          <a:custGeom>
            <a:avLst/>
            <a:gdLst/>
            <a:ahLst/>
            <a:cxnLst/>
            <a:rect l="l" t="t" r="r" b="b"/>
            <a:pathLst>
              <a:path w="3540759" h="256539">
                <a:moveTo>
                  <a:pt x="0" y="255944"/>
                </a:moveTo>
                <a:lnTo>
                  <a:pt x="3540662" y="255944"/>
                </a:lnTo>
                <a:lnTo>
                  <a:pt x="3540662" y="0"/>
                </a:lnTo>
                <a:lnTo>
                  <a:pt x="0" y="0"/>
                </a:lnTo>
                <a:lnTo>
                  <a:pt x="0" y="255944"/>
                </a:lnTo>
                <a:close/>
              </a:path>
            </a:pathLst>
          </a:custGeom>
          <a:solidFill>
            <a:srgbClr val="4A4A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088310" y="3209312"/>
            <a:ext cx="3545204" cy="561975"/>
          </a:xfrm>
          <a:prstGeom prst="rect">
            <a:avLst/>
          </a:prstGeom>
          <a:solidFill>
            <a:srgbClr val="E3E4DF"/>
          </a:solidFill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ts val="3665"/>
              </a:lnSpc>
            </a:pPr>
            <a:r>
              <a:rPr sz="4300" b="1" spc="295" dirty="0">
                <a:solidFill>
                  <a:srgbClr val="FFFFFF"/>
                </a:solidFill>
                <a:latin typeface="Trebuchet MS"/>
                <a:cs typeface="Trebuchet MS"/>
              </a:rPr>
              <a:t>CONGRESSO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91640" y="2721448"/>
            <a:ext cx="443230" cy="488315"/>
          </a:xfrm>
          <a:custGeom>
            <a:avLst/>
            <a:gdLst/>
            <a:ahLst/>
            <a:cxnLst/>
            <a:rect l="l" t="t" r="r" b="b"/>
            <a:pathLst>
              <a:path w="443229" h="488314">
                <a:moveTo>
                  <a:pt x="442646" y="487864"/>
                </a:moveTo>
                <a:lnTo>
                  <a:pt x="0" y="487864"/>
                </a:lnTo>
                <a:lnTo>
                  <a:pt x="0" y="0"/>
                </a:lnTo>
                <a:lnTo>
                  <a:pt x="442646" y="0"/>
                </a:lnTo>
                <a:lnTo>
                  <a:pt x="442646" y="487864"/>
                </a:lnTo>
                <a:close/>
              </a:path>
            </a:pathLst>
          </a:custGeom>
          <a:solidFill>
            <a:srgbClr val="FFF7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58897" y="2770580"/>
            <a:ext cx="314960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b="1" spc="-30" dirty="0">
                <a:latin typeface="Trebuchet MS"/>
                <a:cs typeface="Trebuchet MS"/>
              </a:rPr>
              <a:t>1º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05853" y="794003"/>
            <a:ext cx="5817235" cy="3515995"/>
          </a:xfrm>
          <a:prstGeom prst="rect">
            <a:avLst/>
          </a:prstGeom>
        </p:spPr>
        <p:txBody>
          <a:bodyPr vert="horz" wrap="square" lIns="0" tIns="239395" rIns="0" bIns="0" rtlCol="0">
            <a:spAutoFit/>
          </a:bodyPr>
          <a:lstStyle/>
          <a:p>
            <a:pPr marL="12700" marR="5080">
              <a:lnSpc>
                <a:spcPts val="8250"/>
              </a:lnSpc>
              <a:spcBef>
                <a:spcPts val="1885"/>
              </a:spcBef>
            </a:pPr>
            <a:r>
              <a:rPr sz="8350" b="1" spc="-75" dirty="0">
                <a:latin typeface="Trebuchet MS"/>
                <a:cs typeface="Trebuchet MS"/>
              </a:rPr>
              <a:t>SEJA </a:t>
            </a:r>
            <a:r>
              <a:rPr sz="8350" b="1" spc="1285" dirty="0">
                <a:latin typeface="Trebuchet MS"/>
                <a:cs typeface="Trebuchet MS"/>
              </a:rPr>
              <a:t>UM </a:t>
            </a:r>
            <a:r>
              <a:rPr sz="8350" b="1" spc="1290" dirty="0">
                <a:latin typeface="Trebuchet MS"/>
                <a:cs typeface="Trebuchet MS"/>
              </a:rPr>
              <a:t> </a:t>
            </a:r>
            <a:r>
              <a:rPr sz="8350" b="1" spc="795" dirty="0">
                <a:latin typeface="Trebuchet MS"/>
                <a:cs typeface="Trebuchet MS"/>
              </a:rPr>
              <a:t>A</a:t>
            </a:r>
            <a:r>
              <a:rPr sz="8350" b="1" spc="390" dirty="0">
                <a:latin typeface="Trebuchet MS"/>
                <a:cs typeface="Trebuchet MS"/>
              </a:rPr>
              <a:t>P</a:t>
            </a:r>
            <a:r>
              <a:rPr sz="8350" b="1" spc="805" dirty="0">
                <a:latin typeface="Trebuchet MS"/>
                <a:cs typeface="Trebuchet MS"/>
              </a:rPr>
              <a:t>O</a:t>
            </a:r>
            <a:r>
              <a:rPr sz="8350" b="1" spc="590" dirty="0">
                <a:latin typeface="Trebuchet MS"/>
                <a:cs typeface="Trebuchet MS"/>
              </a:rPr>
              <a:t>I</a:t>
            </a:r>
            <a:r>
              <a:rPr sz="8350" b="1" spc="795" dirty="0">
                <a:latin typeface="Trebuchet MS"/>
                <a:cs typeface="Trebuchet MS"/>
              </a:rPr>
              <a:t>A</a:t>
            </a:r>
            <a:r>
              <a:rPr sz="8350" b="1" spc="785" dirty="0">
                <a:latin typeface="Trebuchet MS"/>
                <a:cs typeface="Trebuchet MS"/>
              </a:rPr>
              <a:t>D</a:t>
            </a:r>
            <a:r>
              <a:rPr sz="8350" b="1" spc="805" dirty="0">
                <a:latin typeface="Trebuchet MS"/>
                <a:cs typeface="Trebuchet MS"/>
              </a:rPr>
              <a:t>O</a:t>
            </a:r>
            <a:r>
              <a:rPr sz="8350" b="1" spc="575" dirty="0">
                <a:latin typeface="Trebuchet MS"/>
                <a:cs typeface="Trebuchet MS"/>
              </a:rPr>
              <a:t>R</a:t>
            </a:r>
            <a:endParaRPr sz="8350">
              <a:latin typeface="Trebuchet MS"/>
              <a:cs typeface="Trebuchet MS"/>
            </a:endParaRPr>
          </a:p>
          <a:p>
            <a:pPr marR="648335" algn="ctr">
              <a:lnSpc>
                <a:spcPct val="100000"/>
              </a:lnSpc>
              <a:spcBef>
                <a:spcPts val="3610"/>
              </a:spcBef>
            </a:pPr>
            <a:r>
              <a:rPr sz="4650" b="1" spc="380" dirty="0">
                <a:latin typeface="Trebuchet MS"/>
                <a:cs typeface="Trebuchet MS"/>
              </a:rPr>
              <a:t>APOIO</a:t>
            </a:r>
            <a:endParaRPr sz="46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36149" y="7311297"/>
            <a:ext cx="3912235" cy="131318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361315" rIns="0" bIns="0" rtlCol="0">
            <a:spAutoFit/>
          </a:bodyPr>
          <a:lstStyle/>
          <a:p>
            <a:pPr marL="325120">
              <a:lnSpc>
                <a:spcPct val="100000"/>
              </a:lnSpc>
              <a:spcBef>
                <a:spcPts val="2845"/>
              </a:spcBef>
            </a:pPr>
            <a:r>
              <a:rPr sz="3650" b="1" spc="40" dirty="0">
                <a:latin typeface="Tahoma"/>
                <a:cs typeface="Tahoma"/>
              </a:rPr>
              <a:t>R$</a:t>
            </a:r>
            <a:r>
              <a:rPr sz="3650" b="1" spc="-110" dirty="0">
                <a:latin typeface="Tahoma"/>
                <a:cs typeface="Tahoma"/>
              </a:rPr>
              <a:t> </a:t>
            </a:r>
            <a:r>
              <a:rPr sz="3650" b="1" spc="240" dirty="0">
                <a:latin typeface="Tahoma"/>
                <a:cs typeface="Tahoma"/>
              </a:rPr>
              <a:t>50.000,00</a:t>
            </a:r>
            <a:endParaRPr sz="36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77850" y="7205203"/>
            <a:ext cx="3912235" cy="131318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361315" rIns="0" bIns="0" rtlCol="0">
            <a:spAutoFit/>
          </a:bodyPr>
          <a:lstStyle/>
          <a:p>
            <a:pPr marL="146050" algn="ctr">
              <a:lnSpc>
                <a:spcPct val="100000"/>
              </a:lnSpc>
              <a:spcBef>
                <a:spcPts val="2845"/>
              </a:spcBef>
            </a:pPr>
            <a:r>
              <a:rPr sz="3650" b="1" spc="40" dirty="0">
                <a:latin typeface="Tahoma"/>
                <a:cs typeface="Tahoma"/>
              </a:rPr>
              <a:t>R$</a:t>
            </a:r>
            <a:r>
              <a:rPr sz="3650" b="1" spc="-105" dirty="0">
                <a:latin typeface="Tahoma"/>
                <a:cs typeface="Tahoma"/>
              </a:rPr>
              <a:t> </a:t>
            </a:r>
            <a:r>
              <a:rPr sz="3650" b="1" spc="250" dirty="0">
                <a:latin typeface="Tahoma"/>
                <a:cs typeface="Tahoma"/>
              </a:rPr>
              <a:t>8.000,00</a:t>
            </a:r>
            <a:endParaRPr sz="365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83799" y="5706471"/>
            <a:ext cx="114300" cy="1142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83799" y="6468471"/>
            <a:ext cx="114300" cy="11429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5500" y="6311172"/>
            <a:ext cx="114300" cy="11429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5500" y="6692172"/>
            <a:ext cx="114300" cy="11429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9902281" y="4952569"/>
            <a:ext cx="5120640" cy="1988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204" dirty="0">
                <a:latin typeface="Trebuchet MS"/>
                <a:cs typeface="Trebuchet MS"/>
              </a:rPr>
              <a:t>COTA</a:t>
            </a:r>
            <a:r>
              <a:rPr sz="4000" b="1" spc="-204" dirty="0">
                <a:latin typeface="Trebuchet MS"/>
                <a:cs typeface="Trebuchet MS"/>
              </a:rPr>
              <a:t> </a:t>
            </a:r>
            <a:r>
              <a:rPr sz="4000" b="1" spc="145" dirty="0">
                <a:latin typeface="Trebuchet MS"/>
                <a:cs typeface="Trebuchet MS"/>
              </a:rPr>
              <a:t>DE</a:t>
            </a:r>
            <a:r>
              <a:rPr sz="4000" b="1" spc="-200" dirty="0">
                <a:latin typeface="Trebuchet MS"/>
                <a:cs typeface="Trebuchet MS"/>
              </a:rPr>
              <a:t> </a:t>
            </a:r>
            <a:r>
              <a:rPr sz="4000" b="1" spc="325" dirty="0">
                <a:latin typeface="Trebuchet MS"/>
                <a:cs typeface="Trebuchet MS"/>
              </a:rPr>
              <a:t>APOIADOR</a:t>
            </a:r>
            <a:endParaRPr sz="4000">
              <a:latin typeface="Trebuchet MS"/>
              <a:cs typeface="Trebuchet MS"/>
            </a:endParaRPr>
          </a:p>
          <a:p>
            <a:pPr marL="421640" marR="1370330">
              <a:lnSpc>
                <a:spcPct val="100000"/>
              </a:lnSpc>
              <a:spcBef>
                <a:spcPts val="4635"/>
              </a:spcBef>
            </a:pPr>
            <a:r>
              <a:rPr sz="2500" b="1" spc="-285" dirty="0">
                <a:latin typeface="Verdana"/>
                <a:cs typeface="Verdana"/>
              </a:rPr>
              <a:t>3</a:t>
            </a:r>
            <a:r>
              <a:rPr sz="2500" b="1" spc="-260" dirty="0">
                <a:latin typeface="Verdana"/>
                <a:cs typeface="Verdana"/>
              </a:rPr>
              <a:t> </a:t>
            </a:r>
            <a:r>
              <a:rPr sz="2500" b="1" spc="-125" dirty="0">
                <a:latin typeface="Verdana"/>
                <a:cs typeface="Verdana"/>
              </a:rPr>
              <a:t>b</a:t>
            </a:r>
            <a:r>
              <a:rPr sz="2500" b="1" spc="-240" dirty="0">
                <a:latin typeface="Verdana"/>
                <a:cs typeface="Verdana"/>
              </a:rPr>
              <a:t>a</a:t>
            </a:r>
            <a:r>
              <a:rPr sz="2500" b="1" spc="-190" dirty="0">
                <a:latin typeface="Verdana"/>
                <a:cs typeface="Verdana"/>
              </a:rPr>
              <a:t>nn</a:t>
            </a:r>
            <a:r>
              <a:rPr sz="2500" b="1" spc="-185" dirty="0">
                <a:latin typeface="Verdana"/>
                <a:cs typeface="Verdana"/>
              </a:rPr>
              <a:t>e</a:t>
            </a:r>
            <a:r>
              <a:rPr sz="2500" b="1" spc="-180" dirty="0">
                <a:latin typeface="Verdana"/>
                <a:cs typeface="Verdana"/>
              </a:rPr>
              <a:t>r</a:t>
            </a:r>
            <a:r>
              <a:rPr sz="2500" b="1" spc="-229" dirty="0">
                <a:latin typeface="Verdana"/>
                <a:cs typeface="Verdana"/>
              </a:rPr>
              <a:t>s</a:t>
            </a:r>
            <a:r>
              <a:rPr sz="2500" b="1" spc="-260" dirty="0">
                <a:latin typeface="Verdana"/>
                <a:cs typeface="Verdana"/>
              </a:rPr>
              <a:t> </a:t>
            </a:r>
            <a:r>
              <a:rPr sz="2500" b="1" spc="-190" dirty="0">
                <a:latin typeface="Verdana"/>
                <a:cs typeface="Verdana"/>
              </a:rPr>
              <a:t>n</a:t>
            </a:r>
            <a:r>
              <a:rPr sz="2500" b="1" spc="-135" dirty="0">
                <a:latin typeface="Verdana"/>
                <a:cs typeface="Verdana"/>
              </a:rPr>
              <a:t>o</a:t>
            </a:r>
            <a:r>
              <a:rPr sz="2500" b="1" spc="-260" dirty="0">
                <a:latin typeface="Verdana"/>
                <a:cs typeface="Verdana"/>
              </a:rPr>
              <a:t> </a:t>
            </a:r>
            <a:r>
              <a:rPr sz="2500" b="1" spc="-185" dirty="0">
                <a:latin typeface="Verdana"/>
                <a:cs typeface="Verdana"/>
              </a:rPr>
              <a:t>e</a:t>
            </a:r>
            <a:r>
              <a:rPr sz="2500" b="1" spc="-165" dirty="0">
                <a:latin typeface="Verdana"/>
                <a:cs typeface="Verdana"/>
              </a:rPr>
              <a:t>v</a:t>
            </a:r>
            <a:r>
              <a:rPr sz="2500" b="1" spc="-185" dirty="0">
                <a:latin typeface="Verdana"/>
                <a:cs typeface="Verdana"/>
              </a:rPr>
              <a:t>e</a:t>
            </a:r>
            <a:r>
              <a:rPr sz="2500" b="1" spc="-190" dirty="0">
                <a:latin typeface="Verdana"/>
                <a:cs typeface="Verdana"/>
              </a:rPr>
              <a:t>n</a:t>
            </a:r>
            <a:r>
              <a:rPr sz="2500" b="1" spc="-85" dirty="0">
                <a:latin typeface="Verdana"/>
                <a:cs typeface="Verdana"/>
              </a:rPr>
              <a:t>t</a:t>
            </a:r>
            <a:r>
              <a:rPr sz="2500" b="1" spc="-140" dirty="0">
                <a:latin typeface="Verdana"/>
                <a:cs typeface="Verdana"/>
              </a:rPr>
              <a:t>o</a:t>
            </a:r>
            <a:r>
              <a:rPr sz="2500" b="1" spc="-275" dirty="0">
                <a:latin typeface="Verdana"/>
                <a:cs typeface="Verdana"/>
              </a:rPr>
              <a:t>;  </a:t>
            </a:r>
            <a:r>
              <a:rPr sz="2500" b="1" spc="-370" dirty="0">
                <a:latin typeface="Verdana"/>
                <a:cs typeface="Verdana"/>
              </a:rPr>
              <a:t>2</a:t>
            </a:r>
            <a:r>
              <a:rPr sz="2500" b="1" spc="-260" dirty="0">
                <a:latin typeface="Verdana"/>
                <a:cs typeface="Verdana"/>
              </a:rPr>
              <a:t> </a:t>
            </a:r>
            <a:r>
              <a:rPr sz="2500" b="1" spc="-130" dirty="0">
                <a:latin typeface="Verdana"/>
                <a:cs typeface="Verdana"/>
              </a:rPr>
              <a:t>i</a:t>
            </a:r>
            <a:r>
              <a:rPr sz="2500" b="1" spc="-190" dirty="0">
                <a:latin typeface="Verdana"/>
                <a:cs typeface="Verdana"/>
              </a:rPr>
              <a:t>n</a:t>
            </a:r>
            <a:r>
              <a:rPr sz="2500" b="1" spc="-340" dirty="0">
                <a:latin typeface="Verdana"/>
                <a:cs typeface="Verdana"/>
              </a:rPr>
              <a:t>g</a:t>
            </a:r>
            <a:r>
              <a:rPr sz="2500" b="1" spc="-180" dirty="0">
                <a:latin typeface="Verdana"/>
                <a:cs typeface="Verdana"/>
              </a:rPr>
              <a:t>r</a:t>
            </a:r>
            <a:r>
              <a:rPr sz="2500" b="1" spc="-185" dirty="0">
                <a:latin typeface="Verdana"/>
                <a:cs typeface="Verdana"/>
              </a:rPr>
              <a:t>e</a:t>
            </a:r>
            <a:r>
              <a:rPr sz="2500" b="1" spc="-235" dirty="0">
                <a:latin typeface="Verdana"/>
                <a:cs typeface="Verdana"/>
              </a:rPr>
              <a:t>ss</a:t>
            </a:r>
            <a:r>
              <a:rPr sz="2500" b="1" spc="-140" dirty="0">
                <a:latin typeface="Verdana"/>
                <a:cs typeface="Verdana"/>
              </a:rPr>
              <a:t>o</a:t>
            </a:r>
            <a:r>
              <a:rPr sz="2500" b="1" spc="-229" dirty="0">
                <a:latin typeface="Verdana"/>
                <a:cs typeface="Verdana"/>
              </a:rPr>
              <a:t>s</a:t>
            </a:r>
            <a:r>
              <a:rPr sz="2500" b="1" spc="-260" dirty="0">
                <a:latin typeface="Verdana"/>
                <a:cs typeface="Verdana"/>
              </a:rPr>
              <a:t> </a:t>
            </a:r>
            <a:r>
              <a:rPr sz="2500" b="1" spc="-340" dirty="0">
                <a:latin typeface="Verdana"/>
                <a:cs typeface="Verdana"/>
              </a:rPr>
              <a:t>g</a:t>
            </a:r>
            <a:r>
              <a:rPr sz="2500" b="1" spc="-180" dirty="0">
                <a:latin typeface="Verdana"/>
                <a:cs typeface="Verdana"/>
              </a:rPr>
              <a:t>r</a:t>
            </a:r>
            <a:r>
              <a:rPr sz="2500" b="1" spc="-240" dirty="0">
                <a:latin typeface="Verdana"/>
                <a:cs typeface="Verdana"/>
              </a:rPr>
              <a:t>a</a:t>
            </a:r>
            <a:r>
              <a:rPr sz="2500" b="1" spc="-85" dirty="0">
                <a:latin typeface="Verdana"/>
                <a:cs typeface="Verdana"/>
              </a:rPr>
              <a:t>t</a:t>
            </a:r>
            <a:r>
              <a:rPr sz="2500" b="1" spc="-210" dirty="0">
                <a:latin typeface="Verdana"/>
                <a:cs typeface="Verdana"/>
              </a:rPr>
              <a:t>u</a:t>
            </a:r>
            <a:r>
              <a:rPr sz="2500" b="1" spc="-130" dirty="0">
                <a:latin typeface="Verdana"/>
                <a:cs typeface="Verdana"/>
              </a:rPr>
              <a:t>i</a:t>
            </a:r>
            <a:r>
              <a:rPr sz="2500" b="1" spc="-85" dirty="0">
                <a:latin typeface="Verdana"/>
                <a:cs typeface="Verdana"/>
              </a:rPr>
              <a:t>t</a:t>
            </a:r>
            <a:r>
              <a:rPr sz="2500" b="1" spc="-140" dirty="0">
                <a:latin typeface="Verdana"/>
                <a:cs typeface="Verdana"/>
              </a:rPr>
              <a:t>o</a:t>
            </a:r>
            <a:r>
              <a:rPr sz="2500" b="1" spc="-235" dirty="0">
                <a:latin typeface="Verdana"/>
                <a:cs typeface="Verdana"/>
              </a:rPr>
              <a:t>s</a:t>
            </a:r>
            <a:r>
              <a:rPr sz="2500" b="1" spc="-210" dirty="0">
                <a:latin typeface="Verdana"/>
                <a:cs typeface="Verdana"/>
              </a:rPr>
              <a:t>.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97815" y="4611684"/>
            <a:ext cx="6028690" cy="2486660"/>
          </a:xfrm>
          <a:prstGeom prst="rect">
            <a:avLst/>
          </a:prstGeom>
        </p:spPr>
        <p:txBody>
          <a:bodyPr vert="horz" wrap="square" lIns="0" tIns="2438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3500" b="1" spc="215" dirty="0">
                <a:latin typeface="Trebuchet MS"/>
                <a:cs typeface="Trebuchet MS"/>
              </a:rPr>
              <a:t>INSTITUIÇÃO</a:t>
            </a:r>
            <a:r>
              <a:rPr sz="3500" b="1" spc="-180" dirty="0">
                <a:latin typeface="Trebuchet MS"/>
                <a:cs typeface="Trebuchet MS"/>
              </a:rPr>
              <a:t> </a:t>
            </a:r>
            <a:r>
              <a:rPr sz="3500" b="1" spc="235" dirty="0">
                <a:latin typeface="Trebuchet MS"/>
                <a:cs typeface="Trebuchet MS"/>
              </a:rPr>
              <a:t>FINANCEIRA</a:t>
            </a:r>
            <a:endParaRPr sz="3500">
              <a:latin typeface="Trebuchet MS"/>
              <a:cs typeface="Trebuchet MS"/>
            </a:endParaRPr>
          </a:p>
          <a:p>
            <a:pPr marL="584200" marR="5080">
              <a:lnSpc>
                <a:spcPct val="100000"/>
              </a:lnSpc>
              <a:spcBef>
                <a:spcPts val="1350"/>
              </a:spcBef>
            </a:pPr>
            <a:r>
              <a:rPr sz="2500" b="1" spc="-200" dirty="0">
                <a:latin typeface="Verdana"/>
                <a:cs typeface="Verdana"/>
              </a:rPr>
              <a:t>Logomarca</a:t>
            </a:r>
            <a:r>
              <a:rPr sz="2500" b="1" spc="-260" dirty="0">
                <a:latin typeface="Verdana"/>
                <a:cs typeface="Verdana"/>
              </a:rPr>
              <a:t> </a:t>
            </a:r>
            <a:r>
              <a:rPr sz="2500" b="1" spc="-240" dirty="0">
                <a:latin typeface="Verdana"/>
                <a:cs typeface="Verdana"/>
              </a:rPr>
              <a:t>em</a:t>
            </a:r>
            <a:r>
              <a:rPr sz="2500" b="1" spc="-260" dirty="0">
                <a:latin typeface="Verdana"/>
                <a:cs typeface="Verdana"/>
              </a:rPr>
              <a:t> </a:t>
            </a:r>
            <a:r>
              <a:rPr sz="2500" b="1" spc="-145" dirty="0">
                <a:latin typeface="Verdana"/>
                <a:cs typeface="Verdana"/>
              </a:rPr>
              <a:t>todos</a:t>
            </a:r>
            <a:r>
              <a:rPr sz="2500" b="1" spc="-260" dirty="0">
                <a:latin typeface="Verdana"/>
                <a:cs typeface="Verdana"/>
              </a:rPr>
              <a:t> </a:t>
            </a:r>
            <a:r>
              <a:rPr sz="2500" b="1" spc="-185" dirty="0">
                <a:latin typeface="Verdana"/>
                <a:cs typeface="Verdana"/>
              </a:rPr>
              <a:t>os</a:t>
            </a:r>
            <a:r>
              <a:rPr sz="2500" b="1" spc="-260" dirty="0">
                <a:latin typeface="Verdana"/>
                <a:cs typeface="Verdana"/>
              </a:rPr>
              <a:t> </a:t>
            </a:r>
            <a:r>
              <a:rPr sz="2500" b="1" spc="-210" dirty="0">
                <a:latin typeface="Verdana"/>
                <a:cs typeface="Verdana"/>
              </a:rPr>
              <a:t>lugares</a:t>
            </a:r>
            <a:r>
              <a:rPr sz="2500" b="1" spc="-260" dirty="0">
                <a:latin typeface="Verdana"/>
                <a:cs typeface="Verdana"/>
              </a:rPr>
              <a:t> </a:t>
            </a:r>
            <a:r>
              <a:rPr sz="2500" b="1" spc="-130" dirty="0">
                <a:latin typeface="Verdana"/>
                <a:cs typeface="Verdana"/>
              </a:rPr>
              <a:t>do </a:t>
            </a:r>
            <a:r>
              <a:rPr sz="2500" b="1" spc="-835" dirty="0">
                <a:latin typeface="Verdana"/>
                <a:cs typeface="Verdana"/>
              </a:rPr>
              <a:t> </a:t>
            </a:r>
            <a:r>
              <a:rPr sz="2500" b="1" spc="-185" dirty="0">
                <a:latin typeface="Verdana"/>
                <a:cs typeface="Verdana"/>
              </a:rPr>
              <a:t>e</a:t>
            </a:r>
            <a:r>
              <a:rPr sz="2500" b="1" spc="-165" dirty="0">
                <a:latin typeface="Verdana"/>
                <a:cs typeface="Verdana"/>
              </a:rPr>
              <a:t>v</a:t>
            </a:r>
            <a:r>
              <a:rPr sz="2500" b="1" spc="-185" dirty="0">
                <a:latin typeface="Verdana"/>
                <a:cs typeface="Verdana"/>
              </a:rPr>
              <a:t>e</a:t>
            </a:r>
            <a:r>
              <a:rPr sz="2500" b="1" spc="-190" dirty="0">
                <a:latin typeface="Verdana"/>
                <a:cs typeface="Verdana"/>
              </a:rPr>
              <a:t>n</a:t>
            </a:r>
            <a:r>
              <a:rPr sz="2500" b="1" spc="-85" dirty="0">
                <a:latin typeface="Verdana"/>
                <a:cs typeface="Verdana"/>
              </a:rPr>
              <a:t>t</a:t>
            </a:r>
            <a:r>
              <a:rPr sz="2500" b="1" spc="-135" dirty="0">
                <a:latin typeface="Verdana"/>
                <a:cs typeface="Verdana"/>
              </a:rPr>
              <a:t>o</a:t>
            </a:r>
            <a:r>
              <a:rPr sz="2500" b="1" spc="-260" dirty="0">
                <a:latin typeface="Verdana"/>
                <a:cs typeface="Verdana"/>
              </a:rPr>
              <a:t> </a:t>
            </a:r>
            <a:r>
              <a:rPr sz="2500" b="1" spc="-180" dirty="0">
                <a:latin typeface="Verdana"/>
                <a:cs typeface="Verdana"/>
              </a:rPr>
              <a:t>e</a:t>
            </a:r>
            <a:r>
              <a:rPr sz="2500" b="1" spc="-260" dirty="0">
                <a:latin typeface="Verdana"/>
                <a:cs typeface="Verdana"/>
              </a:rPr>
              <a:t> </a:t>
            </a:r>
            <a:r>
              <a:rPr sz="2500" b="1" spc="-75" dirty="0">
                <a:latin typeface="Verdana"/>
                <a:cs typeface="Verdana"/>
              </a:rPr>
              <a:t>c</a:t>
            </a:r>
            <a:r>
              <a:rPr sz="2500" b="1" spc="-240" dirty="0">
                <a:latin typeface="Verdana"/>
                <a:cs typeface="Verdana"/>
              </a:rPr>
              <a:t>a</a:t>
            </a:r>
            <a:r>
              <a:rPr sz="2500" b="1" spc="-190" dirty="0">
                <a:latin typeface="Verdana"/>
                <a:cs typeface="Verdana"/>
              </a:rPr>
              <a:t>n</a:t>
            </a:r>
            <a:r>
              <a:rPr sz="2500" b="1" spc="-185" dirty="0">
                <a:latin typeface="Verdana"/>
                <a:cs typeface="Verdana"/>
              </a:rPr>
              <a:t>e</a:t>
            </a:r>
            <a:r>
              <a:rPr sz="2500" b="1" spc="-85" dirty="0">
                <a:latin typeface="Verdana"/>
                <a:cs typeface="Verdana"/>
              </a:rPr>
              <a:t>t</a:t>
            </a:r>
            <a:r>
              <a:rPr sz="2500" b="1" spc="-240" dirty="0">
                <a:latin typeface="Verdana"/>
                <a:cs typeface="Verdana"/>
              </a:rPr>
              <a:t>a</a:t>
            </a:r>
            <a:r>
              <a:rPr sz="2500" b="1" spc="-235" dirty="0">
                <a:latin typeface="Verdana"/>
                <a:cs typeface="Verdana"/>
              </a:rPr>
              <a:t>s</a:t>
            </a:r>
            <a:r>
              <a:rPr sz="2500" b="1" spc="-305" dirty="0">
                <a:latin typeface="Verdana"/>
                <a:cs typeface="Verdana"/>
              </a:rPr>
              <a:t>;</a:t>
            </a:r>
            <a:endParaRPr sz="2500">
              <a:latin typeface="Verdana"/>
              <a:cs typeface="Verdana"/>
            </a:endParaRPr>
          </a:p>
          <a:p>
            <a:pPr marL="584200" marR="247650">
              <a:lnSpc>
                <a:spcPct val="100000"/>
              </a:lnSpc>
            </a:pPr>
            <a:r>
              <a:rPr sz="2500" b="1" spc="-375" dirty="0">
                <a:latin typeface="Verdana"/>
                <a:cs typeface="Verdana"/>
              </a:rPr>
              <a:t>2</a:t>
            </a:r>
            <a:r>
              <a:rPr sz="2500" b="1" spc="-15" dirty="0">
                <a:latin typeface="Verdana"/>
                <a:cs typeface="Verdana"/>
              </a:rPr>
              <a:t>0</a:t>
            </a:r>
            <a:r>
              <a:rPr sz="2500" b="1" spc="-260" dirty="0">
                <a:latin typeface="Verdana"/>
                <a:cs typeface="Verdana"/>
              </a:rPr>
              <a:t> </a:t>
            </a:r>
            <a:r>
              <a:rPr sz="2500" b="1" spc="-295" dirty="0">
                <a:latin typeface="Verdana"/>
                <a:cs typeface="Verdana"/>
              </a:rPr>
              <a:t>m</a:t>
            </a:r>
            <a:r>
              <a:rPr sz="2500" b="1" spc="-130" dirty="0">
                <a:latin typeface="Verdana"/>
                <a:cs typeface="Verdana"/>
              </a:rPr>
              <a:t>i</a:t>
            </a:r>
            <a:r>
              <a:rPr sz="2500" b="1" spc="-185" dirty="0">
                <a:latin typeface="Verdana"/>
                <a:cs typeface="Verdana"/>
              </a:rPr>
              <a:t>n</a:t>
            </a:r>
            <a:r>
              <a:rPr sz="2500" b="1" spc="-260" dirty="0">
                <a:latin typeface="Verdana"/>
                <a:cs typeface="Verdana"/>
              </a:rPr>
              <a:t> </a:t>
            </a:r>
            <a:r>
              <a:rPr sz="2500" b="1" spc="-120" dirty="0">
                <a:latin typeface="Verdana"/>
                <a:cs typeface="Verdana"/>
              </a:rPr>
              <a:t>d</a:t>
            </a:r>
            <a:r>
              <a:rPr sz="2500" b="1" spc="-180" dirty="0">
                <a:latin typeface="Verdana"/>
                <a:cs typeface="Verdana"/>
              </a:rPr>
              <a:t>e</a:t>
            </a:r>
            <a:r>
              <a:rPr sz="2500" b="1" spc="-260" dirty="0">
                <a:latin typeface="Verdana"/>
                <a:cs typeface="Verdana"/>
              </a:rPr>
              <a:t> </a:t>
            </a:r>
            <a:r>
              <a:rPr sz="2500" b="1" spc="-240" dirty="0">
                <a:latin typeface="Verdana"/>
                <a:cs typeface="Verdana"/>
              </a:rPr>
              <a:t>a</a:t>
            </a:r>
            <a:r>
              <a:rPr sz="2500" b="1" spc="-125" dirty="0">
                <a:latin typeface="Verdana"/>
                <a:cs typeface="Verdana"/>
              </a:rPr>
              <a:t>p</a:t>
            </a:r>
            <a:r>
              <a:rPr sz="2500" b="1" spc="-180" dirty="0">
                <a:latin typeface="Verdana"/>
                <a:cs typeface="Verdana"/>
              </a:rPr>
              <a:t>r</a:t>
            </a:r>
            <a:r>
              <a:rPr sz="2500" b="1" spc="-185" dirty="0">
                <a:latin typeface="Verdana"/>
                <a:cs typeface="Verdana"/>
              </a:rPr>
              <a:t>e</a:t>
            </a:r>
            <a:r>
              <a:rPr sz="2500" b="1" spc="-235" dirty="0">
                <a:latin typeface="Verdana"/>
                <a:cs typeface="Verdana"/>
              </a:rPr>
              <a:t>s</a:t>
            </a:r>
            <a:r>
              <a:rPr sz="2500" b="1" spc="-185" dirty="0">
                <a:latin typeface="Verdana"/>
                <a:cs typeface="Verdana"/>
              </a:rPr>
              <a:t>e</a:t>
            </a:r>
            <a:r>
              <a:rPr sz="2500" b="1" spc="-190" dirty="0">
                <a:latin typeface="Verdana"/>
                <a:cs typeface="Verdana"/>
              </a:rPr>
              <a:t>n</a:t>
            </a:r>
            <a:r>
              <a:rPr sz="2500" b="1" spc="-85" dirty="0">
                <a:latin typeface="Verdana"/>
                <a:cs typeface="Verdana"/>
              </a:rPr>
              <a:t>t</a:t>
            </a:r>
            <a:r>
              <a:rPr sz="2500" b="1" spc="-240" dirty="0">
                <a:latin typeface="Verdana"/>
                <a:cs typeface="Verdana"/>
              </a:rPr>
              <a:t>a</a:t>
            </a:r>
            <a:r>
              <a:rPr sz="2500" b="1" spc="-75" dirty="0">
                <a:latin typeface="Verdana"/>
                <a:cs typeface="Verdana"/>
              </a:rPr>
              <a:t>ç</a:t>
            </a:r>
            <a:r>
              <a:rPr sz="2500" b="1" spc="-240" dirty="0">
                <a:latin typeface="Verdana"/>
                <a:cs typeface="Verdana"/>
              </a:rPr>
              <a:t>ã</a:t>
            </a:r>
            <a:r>
              <a:rPr sz="2500" b="1" spc="-135" dirty="0">
                <a:latin typeface="Verdana"/>
                <a:cs typeface="Verdana"/>
              </a:rPr>
              <a:t>o</a:t>
            </a:r>
            <a:r>
              <a:rPr sz="2500" b="1" spc="-260" dirty="0">
                <a:latin typeface="Verdana"/>
                <a:cs typeface="Verdana"/>
              </a:rPr>
              <a:t> </a:t>
            </a:r>
            <a:r>
              <a:rPr sz="2500" b="1" spc="-190" dirty="0">
                <a:latin typeface="Verdana"/>
                <a:cs typeface="Verdana"/>
              </a:rPr>
              <a:t>n</a:t>
            </a:r>
            <a:r>
              <a:rPr sz="2500" b="1" spc="-135" dirty="0">
                <a:latin typeface="Verdana"/>
                <a:cs typeface="Verdana"/>
              </a:rPr>
              <a:t>o</a:t>
            </a:r>
            <a:r>
              <a:rPr sz="2500" b="1" spc="-260" dirty="0">
                <a:latin typeface="Verdana"/>
                <a:cs typeface="Verdana"/>
              </a:rPr>
              <a:t> </a:t>
            </a:r>
            <a:r>
              <a:rPr sz="2500" b="1" spc="-125" dirty="0">
                <a:latin typeface="Verdana"/>
                <a:cs typeface="Verdana"/>
              </a:rPr>
              <a:t>p</a:t>
            </a:r>
            <a:r>
              <a:rPr sz="2500" b="1" spc="-240" dirty="0">
                <a:latin typeface="Verdana"/>
                <a:cs typeface="Verdana"/>
              </a:rPr>
              <a:t>a</a:t>
            </a:r>
            <a:r>
              <a:rPr sz="2500" b="1" spc="-80" dirty="0">
                <a:latin typeface="Verdana"/>
                <a:cs typeface="Verdana"/>
              </a:rPr>
              <a:t>l</a:t>
            </a:r>
            <a:r>
              <a:rPr sz="2500" b="1" spc="-75" dirty="0">
                <a:latin typeface="Verdana"/>
                <a:cs typeface="Verdana"/>
              </a:rPr>
              <a:t>c</a:t>
            </a:r>
            <a:r>
              <a:rPr sz="2500" b="1" spc="-90" dirty="0">
                <a:latin typeface="Verdana"/>
                <a:cs typeface="Verdana"/>
              </a:rPr>
              <a:t>o  </a:t>
            </a:r>
            <a:r>
              <a:rPr sz="2500" b="1" spc="-150" dirty="0">
                <a:latin typeface="Verdana"/>
                <a:cs typeface="Verdana"/>
              </a:rPr>
              <a:t>principal.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01690" y="9594134"/>
            <a:ext cx="396875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latin typeface="Lucida Sans Unicode"/>
                <a:cs typeface="Lucida Sans Unicode"/>
              </a:rPr>
              <a:t>*material</a:t>
            </a:r>
            <a:r>
              <a:rPr sz="1900" spc="-150" dirty="0">
                <a:latin typeface="Lucida Sans Unicode"/>
                <a:cs typeface="Lucida Sans Unicode"/>
              </a:rPr>
              <a:t> </a:t>
            </a:r>
            <a:r>
              <a:rPr sz="1900" spc="10" dirty="0">
                <a:latin typeface="Lucida Sans Unicode"/>
                <a:cs typeface="Lucida Sans Unicode"/>
              </a:rPr>
              <a:t>fornecido</a:t>
            </a:r>
            <a:r>
              <a:rPr sz="1900" spc="-145" dirty="0">
                <a:latin typeface="Lucida Sans Unicode"/>
                <a:cs typeface="Lucida Sans Unicode"/>
              </a:rPr>
              <a:t> </a:t>
            </a:r>
            <a:r>
              <a:rPr sz="1900" spc="15" dirty="0">
                <a:latin typeface="Lucida Sans Unicode"/>
                <a:cs typeface="Lucida Sans Unicode"/>
              </a:rPr>
              <a:t>pelo</a:t>
            </a:r>
            <a:r>
              <a:rPr sz="1900" spc="-150" dirty="0">
                <a:latin typeface="Lucida Sans Unicode"/>
                <a:cs typeface="Lucida Sans Unicode"/>
              </a:rPr>
              <a:t> </a:t>
            </a:r>
            <a:r>
              <a:rPr sz="1900" dirty="0">
                <a:latin typeface="Lucida Sans Unicode"/>
                <a:cs typeface="Lucida Sans Unicode"/>
              </a:rPr>
              <a:t>apoiador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0" y="7749913"/>
            <a:ext cx="770890" cy="2537460"/>
          </a:xfrm>
          <a:custGeom>
            <a:avLst/>
            <a:gdLst/>
            <a:ahLst/>
            <a:cxnLst/>
            <a:rect l="l" t="t" r="r" b="b"/>
            <a:pathLst>
              <a:path w="770890" h="2537459">
                <a:moveTo>
                  <a:pt x="64565" y="2537086"/>
                </a:moveTo>
                <a:lnTo>
                  <a:pt x="0" y="2537086"/>
                </a:lnTo>
                <a:lnTo>
                  <a:pt x="0" y="0"/>
                </a:lnTo>
                <a:lnTo>
                  <a:pt x="770343" y="1324028"/>
                </a:lnTo>
                <a:lnTo>
                  <a:pt x="64565" y="2537086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47968" y="8846722"/>
            <a:ext cx="424180" cy="4133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-265" dirty="0">
                <a:latin typeface="Lucida Sans Unicode"/>
                <a:cs typeface="Lucida Sans Unicode"/>
              </a:rPr>
              <a:t>1</a:t>
            </a:r>
            <a:r>
              <a:rPr sz="2550" spc="170" dirty="0">
                <a:latin typeface="Lucida Sans Unicode"/>
                <a:cs typeface="Lucida Sans Unicode"/>
              </a:rPr>
              <a:t>0</a:t>
            </a:r>
            <a:endParaRPr sz="25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412902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423601"/>
              <a:ext cx="18288000" cy="3328670"/>
            </a:xfrm>
            <a:custGeom>
              <a:avLst/>
              <a:gdLst/>
              <a:ahLst/>
              <a:cxnLst/>
              <a:rect l="l" t="t" r="r" b="b"/>
              <a:pathLst>
                <a:path w="18288000" h="3328670">
                  <a:moveTo>
                    <a:pt x="2255342" y="1719897"/>
                  </a:moveTo>
                  <a:lnTo>
                    <a:pt x="1319377" y="111201"/>
                  </a:lnTo>
                  <a:lnTo>
                    <a:pt x="0" y="111201"/>
                  </a:lnTo>
                  <a:lnTo>
                    <a:pt x="0" y="3328606"/>
                  </a:lnTo>
                  <a:lnTo>
                    <a:pt x="1319377" y="3328606"/>
                  </a:lnTo>
                  <a:lnTo>
                    <a:pt x="2255342" y="1719897"/>
                  </a:lnTo>
                  <a:close/>
                </a:path>
                <a:path w="18288000" h="3328670">
                  <a:moveTo>
                    <a:pt x="18288000" y="0"/>
                  </a:moveTo>
                  <a:lnTo>
                    <a:pt x="16854678" y="0"/>
                  </a:lnTo>
                  <a:lnTo>
                    <a:pt x="15918714" y="1608696"/>
                  </a:lnTo>
                  <a:lnTo>
                    <a:pt x="16854678" y="3217405"/>
                  </a:lnTo>
                  <a:lnTo>
                    <a:pt x="18288000" y="321740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177240" y="5143499"/>
              <a:ext cx="3458845" cy="2995295"/>
            </a:xfrm>
            <a:custGeom>
              <a:avLst/>
              <a:gdLst/>
              <a:ahLst/>
              <a:cxnLst/>
              <a:rect l="l" t="t" r="r" b="b"/>
              <a:pathLst>
                <a:path w="3458844" h="2995295">
                  <a:moveTo>
                    <a:pt x="2593819" y="2994995"/>
                  </a:moveTo>
                  <a:lnTo>
                    <a:pt x="864606" y="2994995"/>
                  </a:lnTo>
                  <a:lnTo>
                    <a:pt x="0" y="1497497"/>
                  </a:lnTo>
                  <a:lnTo>
                    <a:pt x="864606" y="0"/>
                  </a:lnTo>
                  <a:lnTo>
                    <a:pt x="2593819" y="0"/>
                  </a:lnTo>
                  <a:lnTo>
                    <a:pt x="3458424" y="1497497"/>
                  </a:lnTo>
                  <a:lnTo>
                    <a:pt x="2593819" y="2994995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21159" y="6873047"/>
              <a:ext cx="2367280" cy="2779395"/>
            </a:xfrm>
            <a:custGeom>
              <a:avLst/>
              <a:gdLst/>
              <a:ahLst/>
              <a:cxnLst/>
              <a:rect l="l" t="t" r="r" b="b"/>
              <a:pathLst>
                <a:path w="2367280" h="2779395">
                  <a:moveTo>
                    <a:pt x="2366840" y="2779326"/>
                  </a:moveTo>
                  <a:lnTo>
                    <a:pt x="808531" y="2779326"/>
                  </a:lnTo>
                  <a:lnTo>
                    <a:pt x="0" y="1389663"/>
                  </a:lnTo>
                  <a:lnTo>
                    <a:pt x="808531" y="0"/>
                  </a:lnTo>
                  <a:lnTo>
                    <a:pt x="2366840" y="0"/>
                  </a:lnTo>
                  <a:lnTo>
                    <a:pt x="2366840" y="2779326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9177" y="8284433"/>
              <a:ext cx="3458426" cy="20025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10878" y="6640997"/>
              <a:ext cx="3458426" cy="299499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07923" y="4399200"/>
            <a:ext cx="8747760" cy="2352675"/>
          </a:xfrm>
          <a:prstGeom prst="rect">
            <a:avLst/>
          </a:prstGeom>
        </p:spPr>
        <p:txBody>
          <a:bodyPr vert="horz" wrap="square" lIns="0" tIns="239395" rIns="0" bIns="0" rtlCol="0">
            <a:spAutoFit/>
          </a:bodyPr>
          <a:lstStyle/>
          <a:p>
            <a:pPr marL="12700" marR="5080">
              <a:lnSpc>
                <a:spcPts val="8250"/>
              </a:lnSpc>
              <a:spcBef>
                <a:spcPts val="1885"/>
              </a:spcBef>
            </a:pPr>
            <a:r>
              <a:rPr sz="8350" b="1" spc="-75" dirty="0">
                <a:latin typeface="Trebuchet MS"/>
                <a:cs typeface="Trebuchet MS"/>
              </a:rPr>
              <a:t>SEJA </a:t>
            </a:r>
            <a:r>
              <a:rPr sz="8350" b="1" spc="1285" dirty="0">
                <a:latin typeface="Trebuchet MS"/>
                <a:cs typeface="Trebuchet MS"/>
              </a:rPr>
              <a:t>UM </a:t>
            </a:r>
            <a:r>
              <a:rPr sz="8350" b="1" spc="1290" dirty="0">
                <a:latin typeface="Trebuchet MS"/>
                <a:cs typeface="Trebuchet MS"/>
              </a:rPr>
              <a:t> </a:t>
            </a:r>
            <a:r>
              <a:rPr sz="8350" b="1" spc="390" dirty="0">
                <a:latin typeface="Trebuchet MS"/>
                <a:cs typeface="Trebuchet MS"/>
              </a:rPr>
              <a:t>P</a:t>
            </a:r>
            <a:r>
              <a:rPr sz="8350" b="1" spc="795" dirty="0">
                <a:latin typeface="Trebuchet MS"/>
                <a:cs typeface="Trebuchet MS"/>
              </a:rPr>
              <a:t>A</a:t>
            </a:r>
            <a:r>
              <a:rPr sz="8350" b="1" spc="-160" dirty="0">
                <a:latin typeface="Trebuchet MS"/>
                <a:cs typeface="Trebuchet MS"/>
              </a:rPr>
              <a:t>T</a:t>
            </a:r>
            <a:r>
              <a:rPr sz="8350" b="1" spc="570" dirty="0">
                <a:latin typeface="Trebuchet MS"/>
                <a:cs typeface="Trebuchet MS"/>
              </a:rPr>
              <a:t>R</a:t>
            </a:r>
            <a:r>
              <a:rPr sz="8350" b="1" spc="805" dirty="0">
                <a:latin typeface="Trebuchet MS"/>
                <a:cs typeface="Trebuchet MS"/>
              </a:rPr>
              <a:t>O</a:t>
            </a:r>
            <a:r>
              <a:rPr sz="8350" b="1" spc="330" dirty="0">
                <a:latin typeface="Trebuchet MS"/>
                <a:cs typeface="Trebuchet MS"/>
              </a:rPr>
              <a:t>C</a:t>
            </a:r>
            <a:r>
              <a:rPr sz="8350" b="1" spc="590" dirty="0">
                <a:latin typeface="Trebuchet MS"/>
                <a:cs typeface="Trebuchet MS"/>
              </a:rPr>
              <a:t>I</a:t>
            </a:r>
            <a:r>
              <a:rPr sz="8350" b="1" spc="1415" dirty="0">
                <a:latin typeface="Trebuchet MS"/>
                <a:cs typeface="Trebuchet MS"/>
              </a:rPr>
              <a:t>N</a:t>
            </a:r>
            <a:r>
              <a:rPr sz="8350" b="1" spc="795" dirty="0">
                <a:latin typeface="Trebuchet MS"/>
                <a:cs typeface="Trebuchet MS"/>
              </a:rPr>
              <a:t>A</a:t>
            </a:r>
            <a:r>
              <a:rPr sz="8350" b="1" spc="785" dirty="0">
                <a:latin typeface="Trebuchet MS"/>
                <a:cs typeface="Trebuchet MS"/>
              </a:rPr>
              <a:t>D</a:t>
            </a:r>
            <a:r>
              <a:rPr sz="8350" b="1" spc="805" dirty="0">
                <a:latin typeface="Trebuchet MS"/>
                <a:cs typeface="Trebuchet MS"/>
              </a:rPr>
              <a:t>O</a:t>
            </a:r>
            <a:r>
              <a:rPr sz="8350" b="1" spc="575" dirty="0">
                <a:latin typeface="Trebuchet MS"/>
                <a:cs typeface="Trebuchet MS"/>
              </a:rPr>
              <a:t>R</a:t>
            </a:r>
            <a:endParaRPr sz="83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846168" y="2063990"/>
            <a:ext cx="1940560" cy="1101725"/>
          </a:xfrm>
          <a:prstGeom prst="rect">
            <a:avLst/>
          </a:prstGeom>
          <a:solidFill>
            <a:srgbClr val="4A4A4A"/>
          </a:solidFill>
        </p:spPr>
        <p:txBody>
          <a:bodyPr vert="horz" wrap="square" lIns="0" tIns="120015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945"/>
              </a:spcBef>
            </a:pPr>
            <a:r>
              <a:rPr sz="6200" spc="375" dirty="0">
                <a:latin typeface="Trebuchet MS"/>
                <a:cs typeface="Trebuchet MS"/>
              </a:rPr>
              <a:t>GRC</a:t>
            </a:r>
            <a:endParaRPr sz="62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660079" y="3896531"/>
            <a:ext cx="4151629" cy="219710"/>
          </a:xfrm>
          <a:custGeom>
            <a:avLst/>
            <a:gdLst/>
            <a:ahLst/>
            <a:cxnLst/>
            <a:rect l="l" t="t" r="r" b="b"/>
            <a:pathLst>
              <a:path w="4151630" h="219710">
                <a:moveTo>
                  <a:pt x="0" y="219347"/>
                </a:moveTo>
                <a:lnTo>
                  <a:pt x="4151147" y="219347"/>
                </a:lnTo>
                <a:lnTo>
                  <a:pt x="4151147" y="0"/>
                </a:lnTo>
                <a:lnTo>
                  <a:pt x="0" y="0"/>
                </a:lnTo>
                <a:lnTo>
                  <a:pt x="0" y="219347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660079" y="3165483"/>
            <a:ext cx="4126229" cy="731520"/>
          </a:xfrm>
          <a:prstGeom prst="rect">
            <a:avLst/>
          </a:prstGeom>
          <a:solidFill>
            <a:srgbClr val="FFBD58"/>
          </a:solidFill>
        </p:spPr>
        <p:txBody>
          <a:bodyPr vert="horz" wrap="square" lIns="0" tIns="66040" rIns="0" bIns="0" rtlCol="0">
            <a:spAutoFit/>
          </a:bodyPr>
          <a:lstStyle/>
          <a:p>
            <a:pPr marL="20955">
              <a:lnSpc>
                <a:spcPts val="5235"/>
              </a:lnSpc>
              <a:spcBef>
                <a:spcPts val="520"/>
              </a:spcBef>
            </a:pPr>
            <a:r>
              <a:rPr sz="5300" b="1" spc="-95" dirty="0">
                <a:latin typeface="Trebuchet MS"/>
                <a:cs typeface="Trebuchet MS"/>
              </a:rPr>
              <a:t>E</a:t>
            </a:r>
            <a:r>
              <a:rPr sz="5300" b="1" spc="670" dirty="0">
                <a:latin typeface="Trebuchet MS"/>
                <a:cs typeface="Trebuchet MS"/>
              </a:rPr>
              <a:t>X</a:t>
            </a:r>
            <a:r>
              <a:rPr sz="5300" b="1" spc="254" dirty="0">
                <a:latin typeface="Trebuchet MS"/>
                <a:cs typeface="Trebuchet MS"/>
              </a:rPr>
              <a:t>P</a:t>
            </a:r>
            <a:r>
              <a:rPr sz="5300" b="1" spc="-95" dirty="0">
                <a:latin typeface="Trebuchet MS"/>
                <a:cs typeface="Trebuchet MS"/>
              </a:rPr>
              <a:t>E</a:t>
            </a:r>
            <a:r>
              <a:rPr sz="5300" b="1" spc="365" dirty="0">
                <a:latin typeface="Trebuchet MS"/>
                <a:cs typeface="Trebuchet MS"/>
              </a:rPr>
              <a:t>R</a:t>
            </a:r>
            <a:r>
              <a:rPr sz="5300" b="1" spc="375" dirty="0">
                <a:latin typeface="Trebuchet MS"/>
                <a:cs typeface="Trebuchet MS"/>
              </a:rPr>
              <a:t>I</a:t>
            </a:r>
            <a:r>
              <a:rPr sz="5300" b="1" spc="-95" dirty="0">
                <a:latin typeface="Trebuchet MS"/>
                <a:cs typeface="Trebuchet MS"/>
              </a:rPr>
              <a:t>E</a:t>
            </a:r>
            <a:r>
              <a:rPr sz="5300" b="1" spc="905" dirty="0">
                <a:latin typeface="Trebuchet MS"/>
                <a:cs typeface="Trebuchet MS"/>
              </a:rPr>
              <a:t>N</a:t>
            </a:r>
            <a:r>
              <a:rPr sz="5300" b="1" spc="210" dirty="0">
                <a:latin typeface="Trebuchet MS"/>
                <a:cs typeface="Trebuchet MS"/>
              </a:rPr>
              <a:t>C</a:t>
            </a:r>
            <a:r>
              <a:rPr sz="5300" b="1" spc="-90" dirty="0">
                <a:latin typeface="Trebuchet MS"/>
                <a:cs typeface="Trebuchet MS"/>
              </a:rPr>
              <a:t>E</a:t>
            </a:r>
            <a:endParaRPr sz="53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241538" y="4128454"/>
            <a:ext cx="3540760" cy="256540"/>
          </a:xfrm>
          <a:custGeom>
            <a:avLst/>
            <a:gdLst/>
            <a:ahLst/>
            <a:cxnLst/>
            <a:rect l="l" t="t" r="r" b="b"/>
            <a:pathLst>
              <a:path w="3540759" h="256539">
                <a:moveTo>
                  <a:pt x="0" y="255941"/>
                </a:moveTo>
                <a:lnTo>
                  <a:pt x="3540662" y="255941"/>
                </a:lnTo>
                <a:lnTo>
                  <a:pt x="3540662" y="0"/>
                </a:lnTo>
                <a:lnTo>
                  <a:pt x="0" y="0"/>
                </a:lnTo>
                <a:lnTo>
                  <a:pt x="0" y="255941"/>
                </a:lnTo>
                <a:close/>
              </a:path>
            </a:pathLst>
          </a:custGeom>
          <a:solidFill>
            <a:srgbClr val="4A4A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241538" y="4384395"/>
            <a:ext cx="3545204" cy="561975"/>
          </a:xfrm>
          <a:prstGeom prst="rect">
            <a:avLst/>
          </a:prstGeom>
          <a:solidFill>
            <a:srgbClr val="E3E4DF"/>
          </a:solidFill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ts val="3665"/>
              </a:lnSpc>
            </a:pPr>
            <a:r>
              <a:rPr sz="4300" b="1" spc="295" dirty="0">
                <a:solidFill>
                  <a:srgbClr val="FFFFFF"/>
                </a:solidFill>
                <a:latin typeface="Trebuchet MS"/>
                <a:cs typeface="Trebuchet MS"/>
              </a:rPr>
              <a:t>CONGRESSO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944868" y="3896531"/>
            <a:ext cx="443230" cy="488315"/>
          </a:xfrm>
          <a:custGeom>
            <a:avLst/>
            <a:gdLst/>
            <a:ahLst/>
            <a:cxnLst/>
            <a:rect l="l" t="t" r="r" b="b"/>
            <a:pathLst>
              <a:path w="443229" h="488314">
                <a:moveTo>
                  <a:pt x="442646" y="487864"/>
                </a:moveTo>
                <a:lnTo>
                  <a:pt x="0" y="487864"/>
                </a:lnTo>
                <a:lnTo>
                  <a:pt x="0" y="0"/>
                </a:lnTo>
                <a:lnTo>
                  <a:pt x="442646" y="0"/>
                </a:lnTo>
                <a:lnTo>
                  <a:pt x="442646" y="487864"/>
                </a:lnTo>
                <a:close/>
              </a:path>
            </a:pathLst>
          </a:custGeom>
          <a:solidFill>
            <a:srgbClr val="FFF7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012125" y="3945663"/>
            <a:ext cx="314960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b="1" spc="-30" dirty="0">
                <a:latin typeface="Trebuchet MS"/>
                <a:cs typeface="Trebuchet MS"/>
              </a:rPr>
              <a:t>1º</a:t>
            </a:r>
            <a:endParaRPr sz="23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6933655"/>
            <a:ext cx="9147175" cy="3353435"/>
            <a:chOff x="0" y="6933655"/>
            <a:chExt cx="9147175" cy="3353435"/>
          </a:xfrm>
        </p:grpSpPr>
        <p:sp>
          <p:nvSpPr>
            <p:cNvPr id="18" name="object 18"/>
            <p:cNvSpPr/>
            <p:nvPr/>
          </p:nvSpPr>
          <p:spPr>
            <a:xfrm>
              <a:off x="2603437" y="6981280"/>
              <a:ext cx="6544309" cy="0"/>
            </a:xfrm>
            <a:custGeom>
              <a:avLst/>
              <a:gdLst/>
              <a:ahLst/>
              <a:cxnLst/>
              <a:rect l="l" t="t" r="r" b="b"/>
              <a:pathLst>
                <a:path w="6544309">
                  <a:moveTo>
                    <a:pt x="0" y="0"/>
                  </a:moveTo>
                  <a:lnTo>
                    <a:pt x="6543686" y="0"/>
                  </a:lnTo>
                </a:path>
              </a:pathLst>
            </a:custGeom>
            <a:ln w="95249">
              <a:solidFill>
                <a:srgbClr val="FFBD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7749914"/>
              <a:ext cx="770890" cy="2537460"/>
            </a:xfrm>
            <a:custGeom>
              <a:avLst/>
              <a:gdLst/>
              <a:ahLst/>
              <a:cxnLst/>
              <a:rect l="l" t="t" r="r" b="b"/>
              <a:pathLst>
                <a:path w="770890" h="2537459">
                  <a:moveTo>
                    <a:pt x="64565" y="2537085"/>
                  </a:moveTo>
                  <a:lnTo>
                    <a:pt x="0" y="2537085"/>
                  </a:lnTo>
                  <a:lnTo>
                    <a:pt x="0" y="0"/>
                  </a:lnTo>
                  <a:lnTo>
                    <a:pt x="770343" y="1324028"/>
                  </a:lnTo>
                  <a:lnTo>
                    <a:pt x="64565" y="2537085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47968" y="8846722"/>
            <a:ext cx="369570" cy="4133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-265" dirty="0">
                <a:latin typeface="Lucida Sans Unicode"/>
                <a:cs typeface="Lucida Sans Unicode"/>
              </a:rPr>
              <a:t>1</a:t>
            </a:r>
            <a:r>
              <a:rPr sz="2550" spc="-260" dirty="0">
                <a:latin typeface="Lucida Sans Unicode"/>
                <a:cs typeface="Lucida Sans Unicode"/>
              </a:rPr>
              <a:t>1</a:t>
            </a:r>
            <a:endParaRPr sz="25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07219" y="805611"/>
            <a:ext cx="8474075" cy="1144270"/>
          </a:xfrm>
          <a:custGeom>
            <a:avLst/>
            <a:gdLst/>
            <a:ahLst/>
            <a:cxnLst/>
            <a:rect l="l" t="t" r="r" b="b"/>
            <a:pathLst>
              <a:path w="8474075" h="1144270">
                <a:moveTo>
                  <a:pt x="8321159" y="1143839"/>
                </a:moveTo>
                <a:lnTo>
                  <a:pt x="152399" y="1143839"/>
                </a:lnTo>
                <a:lnTo>
                  <a:pt x="122529" y="1140883"/>
                </a:lnTo>
                <a:lnTo>
                  <a:pt x="67848" y="1118234"/>
                </a:lnTo>
                <a:lnTo>
                  <a:pt x="25604" y="1075990"/>
                </a:lnTo>
                <a:lnTo>
                  <a:pt x="2955" y="1021309"/>
                </a:lnTo>
                <a:lnTo>
                  <a:pt x="0" y="991442"/>
                </a:lnTo>
                <a:lnTo>
                  <a:pt x="0" y="152396"/>
                </a:lnTo>
                <a:lnTo>
                  <a:pt x="11600" y="94078"/>
                </a:lnTo>
                <a:lnTo>
                  <a:pt x="44636" y="44636"/>
                </a:lnTo>
                <a:lnTo>
                  <a:pt x="94078" y="11600"/>
                </a:lnTo>
                <a:lnTo>
                  <a:pt x="152395" y="0"/>
                </a:lnTo>
                <a:lnTo>
                  <a:pt x="8321163" y="0"/>
                </a:lnTo>
                <a:lnTo>
                  <a:pt x="8379480" y="11600"/>
                </a:lnTo>
                <a:lnTo>
                  <a:pt x="8428923" y="44636"/>
                </a:lnTo>
                <a:lnTo>
                  <a:pt x="8461959" y="94078"/>
                </a:lnTo>
                <a:lnTo>
                  <a:pt x="8473559" y="152396"/>
                </a:lnTo>
                <a:lnTo>
                  <a:pt x="8473559" y="991442"/>
                </a:lnTo>
                <a:lnTo>
                  <a:pt x="8461959" y="1049760"/>
                </a:lnTo>
                <a:lnTo>
                  <a:pt x="8428923" y="1099202"/>
                </a:lnTo>
                <a:lnTo>
                  <a:pt x="8379480" y="1132238"/>
                </a:lnTo>
                <a:lnTo>
                  <a:pt x="8321159" y="1143839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715196" y="0"/>
            <a:ext cx="3573145" cy="3540125"/>
            <a:chOff x="14715196" y="0"/>
            <a:chExt cx="3573145" cy="3540125"/>
          </a:xfrm>
        </p:grpSpPr>
        <p:sp>
          <p:nvSpPr>
            <p:cNvPr id="4" name="object 4"/>
            <p:cNvSpPr/>
            <p:nvPr/>
          </p:nvSpPr>
          <p:spPr>
            <a:xfrm>
              <a:off x="14715196" y="0"/>
              <a:ext cx="2705735" cy="2077085"/>
            </a:xfrm>
            <a:custGeom>
              <a:avLst/>
              <a:gdLst/>
              <a:ahLst/>
              <a:cxnLst/>
              <a:rect l="l" t="t" r="r" b="b"/>
              <a:pathLst>
                <a:path w="2705734" h="2077085">
                  <a:moveTo>
                    <a:pt x="2029092" y="2076536"/>
                  </a:moveTo>
                  <a:lnTo>
                    <a:pt x="676363" y="2076536"/>
                  </a:lnTo>
                  <a:lnTo>
                    <a:pt x="0" y="914034"/>
                  </a:lnTo>
                  <a:lnTo>
                    <a:pt x="531801" y="0"/>
                  </a:lnTo>
                  <a:lnTo>
                    <a:pt x="2173653" y="0"/>
                  </a:lnTo>
                  <a:lnTo>
                    <a:pt x="2705453" y="914036"/>
                  </a:lnTo>
                  <a:lnTo>
                    <a:pt x="2029092" y="2076536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41876" y="984757"/>
              <a:ext cx="1446124" cy="255499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098063" y="1"/>
              <a:ext cx="1189990" cy="842644"/>
            </a:xfrm>
            <a:custGeom>
              <a:avLst/>
              <a:gdLst/>
              <a:ahLst/>
              <a:cxnLst/>
              <a:rect l="l" t="t" r="r" b="b"/>
              <a:pathLst>
                <a:path w="1189990" h="842644">
                  <a:moveTo>
                    <a:pt x="1189936" y="842649"/>
                  </a:moveTo>
                  <a:lnTo>
                    <a:pt x="490268" y="842649"/>
                  </a:lnTo>
                  <a:lnTo>
                    <a:pt x="0" y="0"/>
                  </a:lnTo>
                  <a:lnTo>
                    <a:pt x="1189936" y="0"/>
                  </a:lnTo>
                  <a:lnTo>
                    <a:pt x="1189936" y="842649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1135380" cy="805815"/>
          </a:xfrm>
          <a:custGeom>
            <a:avLst/>
            <a:gdLst/>
            <a:ahLst/>
            <a:cxnLst/>
            <a:rect l="l" t="t" r="r" b="b"/>
            <a:pathLst>
              <a:path w="1135380" h="805815">
                <a:moveTo>
                  <a:pt x="666164" y="805611"/>
                </a:moveTo>
                <a:lnTo>
                  <a:pt x="0" y="805611"/>
                </a:lnTo>
                <a:lnTo>
                  <a:pt x="0" y="0"/>
                </a:lnTo>
                <a:lnTo>
                  <a:pt x="1134883" y="0"/>
                </a:lnTo>
                <a:lnTo>
                  <a:pt x="666164" y="805611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3463290" cy="3402965"/>
            <a:chOff x="0" y="0"/>
            <a:chExt cx="3463290" cy="34029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42446"/>
              <a:ext cx="1435329" cy="24601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57867" y="0"/>
              <a:ext cx="2605405" cy="1972945"/>
            </a:xfrm>
            <a:custGeom>
              <a:avLst/>
              <a:gdLst/>
              <a:ahLst/>
              <a:cxnLst/>
              <a:rect l="l" t="t" r="r" b="b"/>
              <a:pathLst>
                <a:path w="2605404" h="1972945">
                  <a:moveTo>
                    <a:pt x="1953799" y="1972663"/>
                  </a:moveTo>
                  <a:lnTo>
                    <a:pt x="651266" y="1972663"/>
                  </a:lnTo>
                  <a:lnTo>
                    <a:pt x="0" y="853298"/>
                  </a:lnTo>
                  <a:lnTo>
                    <a:pt x="496464" y="0"/>
                  </a:lnTo>
                  <a:lnTo>
                    <a:pt x="2108600" y="0"/>
                  </a:lnTo>
                  <a:lnTo>
                    <a:pt x="2605064" y="853299"/>
                  </a:lnTo>
                  <a:lnTo>
                    <a:pt x="1953799" y="1972663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3789271" y="5187355"/>
            <a:ext cx="1655445" cy="617855"/>
          </a:xfrm>
          <a:custGeom>
            <a:avLst/>
            <a:gdLst/>
            <a:ahLst/>
            <a:cxnLst/>
            <a:rect l="l" t="t" r="r" b="b"/>
            <a:pathLst>
              <a:path w="1655445" h="617854">
                <a:moveTo>
                  <a:pt x="1502580" y="617677"/>
                </a:moveTo>
                <a:lnTo>
                  <a:pt x="152399" y="617677"/>
                </a:lnTo>
                <a:lnTo>
                  <a:pt x="104229" y="609908"/>
                </a:lnTo>
                <a:lnTo>
                  <a:pt x="62394" y="588273"/>
                </a:lnTo>
                <a:lnTo>
                  <a:pt x="29404" y="555283"/>
                </a:lnTo>
                <a:lnTo>
                  <a:pt x="7769" y="513447"/>
                </a:lnTo>
                <a:lnTo>
                  <a:pt x="0" y="465278"/>
                </a:lnTo>
                <a:lnTo>
                  <a:pt x="0" y="152398"/>
                </a:lnTo>
                <a:lnTo>
                  <a:pt x="7769" y="104229"/>
                </a:lnTo>
                <a:lnTo>
                  <a:pt x="29404" y="62394"/>
                </a:lnTo>
                <a:lnTo>
                  <a:pt x="62394" y="29404"/>
                </a:lnTo>
                <a:lnTo>
                  <a:pt x="104229" y="7769"/>
                </a:lnTo>
                <a:lnTo>
                  <a:pt x="152399" y="0"/>
                </a:lnTo>
                <a:lnTo>
                  <a:pt x="1502581" y="0"/>
                </a:lnTo>
                <a:lnTo>
                  <a:pt x="1550750" y="7769"/>
                </a:lnTo>
                <a:lnTo>
                  <a:pt x="1592586" y="29404"/>
                </a:lnTo>
                <a:lnTo>
                  <a:pt x="1625576" y="62394"/>
                </a:lnTo>
                <a:lnTo>
                  <a:pt x="1647211" y="104229"/>
                </a:lnTo>
                <a:lnTo>
                  <a:pt x="1654980" y="152398"/>
                </a:lnTo>
                <a:lnTo>
                  <a:pt x="1654980" y="465278"/>
                </a:lnTo>
                <a:lnTo>
                  <a:pt x="1647211" y="513447"/>
                </a:lnTo>
                <a:lnTo>
                  <a:pt x="1625576" y="555283"/>
                </a:lnTo>
                <a:lnTo>
                  <a:pt x="1592586" y="588273"/>
                </a:lnTo>
                <a:lnTo>
                  <a:pt x="1550750" y="609908"/>
                </a:lnTo>
                <a:lnTo>
                  <a:pt x="1502580" y="617677"/>
                </a:lnTo>
                <a:close/>
              </a:path>
            </a:pathLst>
          </a:custGeom>
          <a:solidFill>
            <a:srgbClr val="FFBD58">
              <a:alpha val="5569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44574" y="2209446"/>
            <a:ext cx="2609849" cy="2324099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8120403" y="5255249"/>
            <a:ext cx="1655445" cy="617855"/>
          </a:xfrm>
          <a:custGeom>
            <a:avLst/>
            <a:gdLst/>
            <a:ahLst/>
            <a:cxnLst/>
            <a:rect l="l" t="t" r="r" b="b"/>
            <a:pathLst>
              <a:path w="1655445" h="617854">
                <a:moveTo>
                  <a:pt x="1502580" y="617677"/>
                </a:moveTo>
                <a:lnTo>
                  <a:pt x="152399" y="617677"/>
                </a:lnTo>
                <a:lnTo>
                  <a:pt x="104229" y="609908"/>
                </a:lnTo>
                <a:lnTo>
                  <a:pt x="62394" y="588273"/>
                </a:lnTo>
                <a:lnTo>
                  <a:pt x="29404" y="555283"/>
                </a:lnTo>
                <a:lnTo>
                  <a:pt x="7769" y="513447"/>
                </a:lnTo>
                <a:lnTo>
                  <a:pt x="0" y="465277"/>
                </a:lnTo>
                <a:lnTo>
                  <a:pt x="0" y="152399"/>
                </a:lnTo>
                <a:lnTo>
                  <a:pt x="7769" y="104229"/>
                </a:lnTo>
                <a:lnTo>
                  <a:pt x="29404" y="62394"/>
                </a:lnTo>
                <a:lnTo>
                  <a:pt x="62394" y="29404"/>
                </a:lnTo>
                <a:lnTo>
                  <a:pt x="104229" y="7769"/>
                </a:lnTo>
                <a:lnTo>
                  <a:pt x="152399" y="0"/>
                </a:lnTo>
                <a:lnTo>
                  <a:pt x="1502581" y="0"/>
                </a:lnTo>
                <a:lnTo>
                  <a:pt x="1550751" y="7769"/>
                </a:lnTo>
                <a:lnTo>
                  <a:pt x="1592586" y="29404"/>
                </a:lnTo>
                <a:lnTo>
                  <a:pt x="1625576" y="62394"/>
                </a:lnTo>
                <a:lnTo>
                  <a:pt x="1647211" y="104229"/>
                </a:lnTo>
                <a:lnTo>
                  <a:pt x="1654980" y="152399"/>
                </a:lnTo>
                <a:lnTo>
                  <a:pt x="1654980" y="465277"/>
                </a:lnTo>
                <a:lnTo>
                  <a:pt x="1647211" y="513447"/>
                </a:lnTo>
                <a:lnTo>
                  <a:pt x="1625576" y="555283"/>
                </a:lnTo>
                <a:lnTo>
                  <a:pt x="1592586" y="588273"/>
                </a:lnTo>
                <a:lnTo>
                  <a:pt x="1550751" y="609908"/>
                </a:lnTo>
                <a:lnTo>
                  <a:pt x="1502580" y="617677"/>
                </a:lnTo>
                <a:close/>
              </a:path>
            </a:pathLst>
          </a:custGeom>
          <a:solidFill>
            <a:srgbClr val="FFBD58">
              <a:alpha val="5569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404710" y="5166110"/>
            <a:ext cx="2251710" cy="617855"/>
          </a:xfrm>
          <a:custGeom>
            <a:avLst/>
            <a:gdLst/>
            <a:ahLst/>
            <a:cxnLst/>
            <a:rect l="l" t="t" r="r" b="b"/>
            <a:pathLst>
              <a:path w="2251709" h="617854">
                <a:moveTo>
                  <a:pt x="2098875" y="617677"/>
                </a:moveTo>
                <a:lnTo>
                  <a:pt x="152399" y="617677"/>
                </a:lnTo>
                <a:lnTo>
                  <a:pt x="104229" y="609908"/>
                </a:lnTo>
                <a:lnTo>
                  <a:pt x="62394" y="588273"/>
                </a:lnTo>
                <a:lnTo>
                  <a:pt x="29404" y="555283"/>
                </a:lnTo>
                <a:lnTo>
                  <a:pt x="7769" y="513447"/>
                </a:lnTo>
                <a:lnTo>
                  <a:pt x="0" y="465277"/>
                </a:lnTo>
                <a:lnTo>
                  <a:pt x="0" y="152399"/>
                </a:lnTo>
                <a:lnTo>
                  <a:pt x="7769" y="104229"/>
                </a:lnTo>
                <a:lnTo>
                  <a:pt x="29404" y="62394"/>
                </a:lnTo>
                <a:lnTo>
                  <a:pt x="62394" y="29404"/>
                </a:lnTo>
                <a:lnTo>
                  <a:pt x="104229" y="7769"/>
                </a:lnTo>
                <a:lnTo>
                  <a:pt x="152399" y="0"/>
                </a:lnTo>
                <a:lnTo>
                  <a:pt x="2098876" y="0"/>
                </a:lnTo>
                <a:lnTo>
                  <a:pt x="2147045" y="7769"/>
                </a:lnTo>
                <a:lnTo>
                  <a:pt x="2188881" y="29404"/>
                </a:lnTo>
                <a:lnTo>
                  <a:pt x="2221871" y="62394"/>
                </a:lnTo>
                <a:lnTo>
                  <a:pt x="2243506" y="104229"/>
                </a:lnTo>
                <a:lnTo>
                  <a:pt x="2251275" y="152399"/>
                </a:lnTo>
                <a:lnTo>
                  <a:pt x="2251275" y="465277"/>
                </a:lnTo>
                <a:lnTo>
                  <a:pt x="2243506" y="513447"/>
                </a:lnTo>
                <a:lnTo>
                  <a:pt x="2221871" y="555283"/>
                </a:lnTo>
                <a:lnTo>
                  <a:pt x="2188881" y="588273"/>
                </a:lnTo>
                <a:lnTo>
                  <a:pt x="2147045" y="609908"/>
                </a:lnTo>
                <a:lnTo>
                  <a:pt x="2098875" y="617677"/>
                </a:lnTo>
                <a:close/>
              </a:path>
            </a:pathLst>
          </a:custGeom>
          <a:solidFill>
            <a:srgbClr val="FFBD58">
              <a:alpha val="5569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94165" y="9375354"/>
            <a:ext cx="1655445" cy="617855"/>
          </a:xfrm>
          <a:custGeom>
            <a:avLst/>
            <a:gdLst/>
            <a:ahLst/>
            <a:cxnLst/>
            <a:rect l="l" t="t" r="r" b="b"/>
            <a:pathLst>
              <a:path w="1655445" h="617854">
                <a:moveTo>
                  <a:pt x="1502580" y="617677"/>
                </a:moveTo>
                <a:lnTo>
                  <a:pt x="152398" y="617677"/>
                </a:lnTo>
                <a:lnTo>
                  <a:pt x="104229" y="609908"/>
                </a:lnTo>
                <a:lnTo>
                  <a:pt x="62393" y="588273"/>
                </a:lnTo>
                <a:lnTo>
                  <a:pt x="29403" y="555283"/>
                </a:lnTo>
                <a:lnTo>
                  <a:pt x="7768" y="513447"/>
                </a:lnTo>
                <a:lnTo>
                  <a:pt x="0" y="465281"/>
                </a:lnTo>
                <a:lnTo>
                  <a:pt x="0" y="152396"/>
                </a:lnTo>
                <a:lnTo>
                  <a:pt x="7768" y="104229"/>
                </a:lnTo>
                <a:lnTo>
                  <a:pt x="29403" y="62394"/>
                </a:lnTo>
                <a:lnTo>
                  <a:pt x="62393" y="29404"/>
                </a:lnTo>
                <a:lnTo>
                  <a:pt x="104229" y="7769"/>
                </a:lnTo>
                <a:lnTo>
                  <a:pt x="152399" y="0"/>
                </a:lnTo>
                <a:lnTo>
                  <a:pt x="1502580" y="0"/>
                </a:lnTo>
                <a:lnTo>
                  <a:pt x="1550750" y="7769"/>
                </a:lnTo>
                <a:lnTo>
                  <a:pt x="1592585" y="29404"/>
                </a:lnTo>
                <a:lnTo>
                  <a:pt x="1625575" y="62394"/>
                </a:lnTo>
                <a:lnTo>
                  <a:pt x="1647210" y="104229"/>
                </a:lnTo>
                <a:lnTo>
                  <a:pt x="1654979" y="152396"/>
                </a:lnTo>
                <a:lnTo>
                  <a:pt x="1654979" y="465281"/>
                </a:lnTo>
                <a:lnTo>
                  <a:pt x="1647210" y="513447"/>
                </a:lnTo>
                <a:lnTo>
                  <a:pt x="1625575" y="555283"/>
                </a:lnTo>
                <a:lnTo>
                  <a:pt x="1592585" y="588273"/>
                </a:lnTo>
                <a:lnTo>
                  <a:pt x="1550750" y="609908"/>
                </a:lnTo>
                <a:lnTo>
                  <a:pt x="1502580" y="617677"/>
                </a:lnTo>
                <a:close/>
              </a:path>
            </a:pathLst>
          </a:custGeom>
          <a:solidFill>
            <a:srgbClr val="FFBD58">
              <a:alpha val="5569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803313" y="9441107"/>
            <a:ext cx="1655445" cy="617855"/>
          </a:xfrm>
          <a:custGeom>
            <a:avLst/>
            <a:gdLst/>
            <a:ahLst/>
            <a:cxnLst/>
            <a:rect l="l" t="t" r="r" b="b"/>
            <a:pathLst>
              <a:path w="1655444" h="617854">
                <a:moveTo>
                  <a:pt x="1502580" y="617677"/>
                </a:moveTo>
                <a:lnTo>
                  <a:pt x="152399" y="617677"/>
                </a:lnTo>
                <a:lnTo>
                  <a:pt x="104229" y="609908"/>
                </a:lnTo>
                <a:lnTo>
                  <a:pt x="62394" y="588273"/>
                </a:lnTo>
                <a:lnTo>
                  <a:pt x="29404" y="555283"/>
                </a:lnTo>
                <a:lnTo>
                  <a:pt x="7769" y="513447"/>
                </a:lnTo>
                <a:lnTo>
                  <a:pt x="0" y="465278"/>
                </a:lnTo>
                <a:lnTo>
                  <a:pt x="0" y="152399"/>
                </a:lnTo>
                <a:lnTo>
                  <a:pt x="7769" y="104229"/>
                </a:lnTo>
                <a:lnTo>
                  <a:pt x="29404" y="62394"/>
                </a:lnTo>
                <a:lnTo>
                  <a:pt x="62394" y="29404"/>
                </a:lnTo>
                <a:lnTo>
                  <a:pt x="104229" y="7769"/>
                </a:lnTo>
                <a:lnTo>
                  <a:pt x="152399" y="0"/>
                </a:lnTo>
                <a:lnTo>
                  <a:pt x="1502580" y="0"/>
                </a:lnTo>
                <a:lnTo>
                  <a:pt x="1550750" y="7769"/>
                </a:lnTo>
                <a:lnTo>
                  <a:pt x="1592586" y="29404"/>
                </a:lnTo>
                <a:lnTo>
                  <a:pt x="1625576" y="62394"/>
                </a:lnTo>
                <a:lnTo>
                  <a:pt x="1647211" y="104229"/>
                </a:lnTo>
                <a:lnTo>
                  <a:pt x="1654980" y="152399"/>
                </a:lnTo>
                <a:lnTo>
                  <a:pt x="1654980" y="465278"/>
                </a:lnTo>
                <a:lnTo>
                  <a:pt x="1647211" y="513447"/>
                </a:lnTo>
                <a:lnTo>
                  <a:pt x="1625576" y="555283"/>
                </a:lnTo>
                <a:lnTo>
                  <a:pt x="1592586" y="588273"/>
                </a:lnTo>
                <a:lnTo>
                  <a:pt x="1550750" y="609908"/>
                </a:lnTo>
                <a:lnTo>
                  <a:pt x="1502580" y="617677"/>
                </a:lnTo>
                <a:close/>
              </a:path>
            </a:pathLst>
          </a:custGeom>
          <a:solidFill>
            <a:srgbClr val="FFBD58">
              <a:alpha val="5569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20674" y="9391088"/>
            <a:ext cx="1655445" cy="617855"/>
          </a:xfrm>
          <a:custGeom>
            <a:avLst/>
            <a:gdLst/>
            <a:ahLst/>
            <a:cxnLst/>
            <a:rect l="l" t="t" r="r" b="b"/>
            <a:pathLst>
              <a:path w="1655445" h="617854">
                <a:moveTo>
                  <a:pt x="1502581" y="617677"/>
                </a:moveTo>
                <a:lnTo>
                  <a:pt x="152399" y="617677"/>
                </a:lnTo>
                <a:lnTo>
                  <a:pt x="104229" y="609908"/>
                </a:lnTo>
                <a:lnTo>
                  <a:pt x="62394" y="588273"/>
                </a:lnTo>
                <a:lnTo>
                  <a:pt x="29404" y="555283"/>
                </a:lnTo>
                <a:lnTo>
                  <a:pt x="7769" y="513447"/>
                </a:lnTo>
                <a:lnTo>
                  <a:pt x="0" y="465278"/>
                </a:lnTo>
                <a:lnTo>
                  <a:pt x="0" y="152399"/>
                </a:lnTo>
                <a:lnTo>
                  <a:pt x="7769" y="104229"/>
                </a:lnTo>
                <a:lnTo>
                  <a:pt x="29404" y="62394"/>
                </a:lnTo>
                <a:lnTo>
                  <a:pt x="62394" y="29404"/>
                </a:lnTo>
                <a:lnTo>
                  <a:pt x="104229" y="7769"/>
                </a:lnTo>
                <a:lnTo>
                  <a:pt x="152399" y="0"/>
                </a:lnTo>
                <a:lnTo>
                  <a:pt x="1502580" y="0"/>
                </a:lnTo>
                <a:lnTo>
                  <a:pt x="1550751" y="7769"/>
                </a:lnTo>
                <a:lnTo>
                  <a:pt x="1592586" y="29404"/>
                </a:lnTo>
                <a:lnTo>
                  <a:pt x="1625576" y="62394"/>
                </a:lnTo>
                <a:lnTo>
                  <a:pt x="1647211" y="104229"/>
                </a:lnTo>
                <a:lnTo>
                  <a:pt x="1654980" y="152399"/>
                </a:lnTo>
                <a:lnTo>
                  <a:pt x="1654980" y="465278"/>
                </a:lnTo>
                <a:lnTo>
                  <a:pt x="1647211" y="513447"/>
                </a:lnTo>
                <a:lnTo>
                  <a:pt x="1625576" y="555283"/>
                </a:lnTo>
                <a:lnTo>
                  <a:pt x="1592586" y="588273"/>
                </a:lnTo>
                <a:lnTo>
                  <a:pt x="1550751" y="609908"/>
                </a:lnTo>
                <a:lnTo>
                  <a:pt x="1502581" y="617677"/>
                </a:lnTo>
                <a:close/>
              </a:path>
            </a:pathLst>
          </a:custGeom>
          <a:solidFill>
            <a:srgbClr val="FFBD58">
              <a:alpha val="5569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75758" y="2209446"/>
            <a:ext cx="2600324" cy="23240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22118" y="6166984"/>
            <a:ext cx="2724149" cy="224367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086093" y="2209446"/>
            <a:ext cx="2724149" cy="232409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61000" y="6139626"/>
            <a:ext cx="2724149" cy="2247899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0" y="7749914"/>
            <a:ext cx="770890" cy="2537460"/>
          </a:xfrm>
          <a:custGeom>
            <a:avLst/>
            <a:gdLst/>
            <a:ahLst/>
            <a:cxnLst/>
            <a:rect l="l" t="t" r="r" b="b"/>
            <a:pathLst>
              <a:path w="770890" h="2537459">
                <a:moveTo>
                  <a:pt x="64565" y="2537085"/>
                </a:moveTo>
                <a:lnTo>
                  <a:pt x="0" y="2537085"/>
                </a:lnTo>
                <a:lnTo>
                  <a:pt x="0" y="0"/>
                </a:lnTo>
                <a:lnTo>
                  <a:pt x="770343" y="1324028"/>
                </a:lnTo>
                <a:lnTo>
                  <a:pt x="64565" y="2537085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086093" y="6145738"/>
            <a:ext cx="3086099" cy="2276474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6867072" y="8504418"/>
            <a:ext cx="4753610" cy="144526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 algn="ctr">
              <a:lnSpc>
                <a:spcPts val="1950"/>
              </a:lnSpc>
              <a:spcBef>
                <a:spcPts val="439"/>
              </a:spcBef>
            </a:pPr>
            <a:r>
              <a:rPr sz="1900" spc="25" dirty="0">
                <a:latin typeface="Trebuchet MS"/>
                <a:cs typeface="Trebuchet MS"/>
              </a:rPr>
              <a:t>Direito </a:t>
            </a:r>
            <a:r>
              <a:rPr sz="1900" spc="55" dirty="0">
                <a:latin typeface="Trebuchet MS"/>
                <a:cs typeface="Trebuchet MS"/>
              </a:rPr>
              <a:t>a </a:t>
            </a:r>
            <a:r>
              <a:rPr sz="1900" spc="30" dirty="0">
                <a:latin typeface="Trebuchet MS"/>
                <a:cs typeface="Trebuchet MS"/>
              </a:rPr>
              <a:t>patrocínio </a:t>
            </a:r>
            <a:r>
              <a:rPr sz="1900" spc="75" dirty="0">
                <a:latin typeface="Trebuchet MS"/>
                <a:cs typeface="Trebuchet MS"/>
              </a:rPr>
              <a:t>da água </a:t>
            </a:r>
            <a:r>
              <a:rPr sz="1900" spc="110" dirty="0">
                <a:latin typeface="Trebuchet MS"/>
                <a:cs typeface="Trebuchet MS"/>
              </a:rPr>
              <a:t>do </a:t>
            </a:r>
            <a:r>
              <a:rPr sz="1900" spc="114" dirty="0">
                <a:latin typeface="Trebuchet MS"/>
                <a:cs typeface="Trebuchet MS"/>
              </a:rPr>
              <a:t> </a:t>
            </a:r>
            <a:r>
              <a:rPr sz="1900" spc="15" dirty="0">
                <a:latin typeface="Trebuchet MS"/>
                <a:cs typeface="Trebuchet MS"/>
              </a:rPr>
              <a:t>evento/logo</a:t>
            </a:r>
            <a:r>
              <a:rPr sz="1900" spc="-90" dirty="0">
                <a:latin typeface="Trebuchet MS"/>
                <a:cs typeface="Trebuchet MS"/>
              </a:rPr>
              <a:t> </a:t>
            </a:r>
            <a:r>
              <a:rPr sz="1900" spc="75" dirty="0">
                <a:latin typeface="Trebuchet MS"/>
                <a:cs typeface="Trebuchet MS"/>
              </a:rPr>
              <a:t>da</a:t>
            </a:r>
            <a:r>
              <a:rPr sz="1900" spc="-85" dirty="0">
                <a:latin typeface="Trebuchet MS"/>
                <a:cs typeface="Trebuchet MS"/>
              </a:rPr>
              <a:t> </a:t>
            </a:r>
            <a:r>
              <a:rPr sz="1900" spc="55" dirty="0">
                <a:latin typeface="Trebuchet MS"/>
                <a:cs typeface="Trebuchet MS"/>
              </a:rPr>
              <a:t>marca</a:t>
            </a:r>
            <a:r>
              <a:rPr sz="1900" spc="-90" dirty="0">
                <a:latin typeface="Trebuchet MS"/>
                <a:cs typeface="Trebuchet MS"/>
              </a:rPr>
              <a:t> </a:t>
            </a:r>
            <a:r>
              <a:rPr sz="1900" spc="50" dirty="0">
                <a:latin typeface="Trebuchet MS"/>
                <a:cs typeface="Trebuchet MS"/>
              </a:rPr>
              <a:t>*material</a:t>
            </a:r>
            <a:r>
              <a:rPr sz="1900" spc="-90" dirty="0">
                <a:latin typeface="Trebuchet MS"/>
                <a:cs typeface="Trebuchet MS"/>
              </a:rPr>
              <a:t> </a:t>
            </a:r>
            <a:r>
              <a:rPr sz="1900" spc="40" dirty="0">
                <a:latin typeface="Trebuchet MS"/>
                <a:cs typeface="Trebuchet MS"/>
              </a:rPr>
              <a:t>fornecido </a:t>
            </a:r>
            <a:r>
              <a:rPr sz="1900" spc="-555" dirty="0">
                <a:latin typeface="Trebuchet MS"/>
                <a:cs typeface="Trebuchet MS"/>
              </a:rPr>
              <a:t> </a:t>
            </a:r>
            <a:r>
              <a:rPr sz="1900" spc="40" dirty="0">
                <a:latin typeface="Trebuchet MS"/>
                <a:cs typeface="Trebuchet MS"/>
              </a:rPr>
              <a:t>pelo</a:t>
            </a:r>
            <a:r>
              <a:rPr sz="1900" spc="-85" dirty="0">
                <a:latin typeface="Trebuchet MS"/>
                <a:cs typeface="Trebuchet MS"/>
              </a:rPr>
              <a:t> </a:t>
            </a:r>
            <a:r>
              <a:rPr sz="1900" spc="35" dirty="0">
                <a:latin typeface="Trebuchet MS"/>
                <a:cs typeface="Trebuchet MS"/>
              </a:rPr>
              <a:t>patrocinador-</a:t>
            </a:r>
            <a:r>
              <a:rPr sz="1900" spc="-80" dirty="0">
                <a:latin typeface="Trebuchet MS"/>
                <a:cs typeface="Trebuchet MS"/>
              </a:rPr>
              <a:t> </a:t>
            </a:r>
            <a:r>
              <a:rPr sz="1900" spc="85" dirty="0">
                <a:latin typeface="Trebuchet MS"/>
                <a:cs typeface="Trebuchet MS"/>
              </a:rPr>
              <a:t>100</a:t>
            </a:r>
            <a:r>
              <a:rPr sz="1900" spc="-85" dirty="0">
                <a:latin typeface="Trebuchet MS"/>
                <a:cs typeface="Trebuchet MS"/>
              </a:rPr>
              <a:t> </a:t>
            </a:r>
            <a:r>
              <a:rPr sz="1900" spc="45" dirty="0">
                <a:latin typeface="Trebuchet MS"/>
                <a:cs typeface="Trebuchet MS"/>
              </a:rPr>
              <a:t>garrafas</a:t>
            </a:r>
            <a:endParaRPr sz="1900">
              <a:latin typeface="Trebuchet MS"/>
              <a:cs typeface="Trebuchet MS"/>
            </a:endParaRPr>
          </a:p>
          <a:p>
            <a:pPr marR="36830" algn="ctr">
              <a:lnSpc>
                <a:spcPts val="2060"/>
              </a:lnSpc>
              <a:spcBef>
                <a:spcPts val="865"/>
              </a:spcBef>
            </a:pPr>
            <a:r>
              <a:rPr sz="1850" b="1" spc="30" dirty="0">
                <a:latin typeface="Trebuchet MS"/>
                <a:cs typeface="Trebuchet MS"/>
              </a:rPr>
              <a:t>R$</a:t>
            </a:r>
            <a:r>
              <a:rPr sz="1850" b="1" spc="-120" dirty="0">
                <a:latin typeface="Trebuchet MS"/>
                <a:cs typeface="Trebuchet MS"/>
              </a:rPr>
              <a:t> </a:t>
            </a:r>
            <a:r>
              <a:rPr sz="1850" b="1" spc="-50" dirty="0">
                <a:latin typeface="Trebuchet MS"/>
                <a:cs typeface="Trebuchet MS"/>
              </a:rPr>
              <a:t>997,00</a:t>
            </a:r>
            <a:endParaRPr sz="1850">
              <a:latin typeface="Trebuchet MS"/>
              <a:cs typeface="Trebuchet MS"/>
            </a:endParaRPr>
          </a:p>
          <a:p>
            <a:pPr marR="36830" algn="ctr">
              <a:lnSpc>
                <a:spcPts val="2060"/>
              </a:lnSpc>
            </a:pPr>
            <a:r>
              <a:rPr sz="1850" b="1" spc="-25" dirty="0">
                <a:latin typeface="Trebuchet MS"/>
                <a:cs typeface="Trebuchet MS"/>
              </a:rPr>
              <a:t>3</a:t>
            </a:r>
            <a:r>
              <a:rPr sz="1850" b="1" spc="-110" dirty="0">
                <a:latin typeface="Trebuchet MS"/>
                <a:cs typeface="Trebuchet MS"/>
              </a:rPr>
              <a:t> </a:t>
            </a:r>
            <a:r>
              <a:rPr sz="1850" b="1" spc="85" dirty="0">
                <a:latin typeface="Trebuchet MS"/>
                <a:cs typeface="Trebuchet MS"/>
              </a:rPr>
              <a:t>unidades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870768" y="8598300"/>
            <a:ext cx="3693795" cy="141732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 algn="ctr">
              <a:lnSpc>
                <a:spcPts val="1950"/>
              </a:lnSpc>
              <a:spcBef>
                <a:spcPts val="439"/>
              </a:spcBef>
            </a:pPr>
            <a:r>
              <a:rPr sz="1900" spc="25" dirty="0">
                <a:latin typeface="Trebuchet MS"/>
                <a:cs typeface="Trebuchet MS"/>
              </a:rPr>
              <a:t>Direito</a:t>
            </a:r>
            <a:r>
              <a:rPr sz="1900" spc="-90" dirty="0">
                <a:latin typeface="Trebuchet MS"/>
                <a:cs typeface="Trebuchet MS"/>
              </a:rPr>
              <a:t> </a:t>
            </a:r>
            <a:r>
              <a:rPr sz="1900" spc="55" dirty="0">
                <a:latin typeface="Trebuchet MS"/>
                <a:cs typeface="Trebuchet MS"/>
              </a:rPr>
              <a:t>a</a:t>
            </a:r>
            <a:r>
              <a:rPr sz="1900" spc="-90" dirty="0">
                <a:latin typeface="Trebuchet MS"/>
                <a:cs typeface="Trebuchet MS"/>
              </a:rPr>
              <a:t> </a:t>
            </a:r>
            <a:r>
              <a:rPr sz="1900" spc="90" dirty="0">
                <a:latin typeface="Trebuchet MS"/>
                <a:cs typeface="Trebuchet MS"/>
              </a:rPr>
              <a:t>1</a:t>
            </a:r>
            <a:r>
              <a:rPr sz="1900" spc="-90" dirty="0">
                <a:latin typeface="Trebuchet MS"/>
                <a:cs typeface="Trebuchet MS"/>
              </a:rPr>
              <a:t> </a:t>
            </a:r>
            <a:r>
              <a:rPr sz="1900" spc="40" dirty="0">
                <a:latin typeface="Trebuchet MS"/>
                <a:cs typeface="Trebuchet MS"/>
              </a:rPr>
              <a:t>vídeo</a:t>
            </a:r>
            <a:r>
              <a:rPr sz="1900" spc="-90" dirty="0">
                <a:latin typeface="Trebuchet MS"/>
                <a:cs typeface="Trebuchet MS"/>
              </a:rPr>
              <a:t> </a:t>
            </a:r>
            <a:r>
              <a:rPr sz="1900" spc="65" dirty="0">
                <a:latin typeface="Trebuchet MS"/>
                <a:cs typeface="Trebuchet MS"/>
              </a:rPr>
              <a:t>de</a:t>
            </a:r>
            <a:r>
              <a:rPr sz="1900" spc="-90" dirty="0">
                <a:latin typeface="Trebuchet MS"/>
                <a:cs typeface="Trebuchet MS"/>
              </a:rPr>
              <a:t> </a:t>
            </a:r>
            <a:r>
              <a:rPr sz="1900" spc="85" dirty="0">
                <a:latin typeface="Trebuchet MS"/>
                <a:cs typeface="Trebuchet MS"/>
              </a:rPr>
              <a:t>15</a:t>
            </a:r>
            <a:r>
              <a:rPr sz="1900" spc="-85" dirty="0">
                <a:latin typeface="Trebuchet MS"/>
                <a:cs typeface="Trebuchet MS"/>
              </a:rPr>
              <a:t> </a:t>
            </a:r>
            <a:r>
              <a:rPr sz="1900" spc="105" dirty="0">
                <a:latin typeface="Trebuchet MS"/>
                <a:cs typeface="Trebuchet MS"/>
              </a:rPr>
              <a:t>segundos </a:t>
            </a:r>
            <a:r>
              <a:rPr sz="1900" spc="-560" dirty="0">
                <a:latin typeface="Trebuchet MS"/>
                <a:cs typeface="Trebuchet MS"/>
              </a:rPr>
              <a:t> </a:t>
            </a:r>
            <a:r>
              <a:rPr sz="1900" spc="125" dirty="0">
                <a:latin typeface="Trebuchet MS"/>
                <a:cs typeface="Trebuchet MS"/>
              </a:rPr>
              <a:t>nos </a:t>
            </a:r>
            <a:r>
              <a:rPr sz="1900" spc="25" dirty="0">
                <a:latin typeface="Trebuchet MS"/>
                <a:cs typeface="Trebuchet MS"/>
              </a:rPr>
              <a:t>intervalos </a:t>
            </a:r>
            <a:r>
              <a:rPr sz="1900" spc="95" dirty="0">
                <a:latin typeface="Trebuchet MS"/>
                <a:cs typeface="Trebuchet MS"/>
              </a:rPr>
              <a:t>das </a:t>
            </a:r>
            <a:r>
              <a:rPr sz="1900" spc="40" dirty="0">
                <a:latin typeface="Trebuchet MS"/>
                <a:cs typeface="Trebuchet MS"/>
              </a:rPr>
              <a:t>palestras </a:t>
            </a:r>
            <a:r>
              <a:rPr sz="1900" spc="90" dirty="0">
                <a:latin typeface="Trebuchet MS"/>
                <a:cs typeface="Trebuchet MS"/>
              </a:rPr>
              <a:t>na </a:t>
            </a:r>
            <a:r>
              <a:rPr sz="1900" spc="95" dirty="0">
                <a:latin typeface="Trebuchet MS"/>
                <a:cs typeface="Trebuchet MS"/>
              </a:rPr>
              <a:t> </a:t>
            </a:r>
            <a:r>
              <a:rPr sz="1900" spc="30" dirty="0">
                <a:latin typeface="Trebuchet MS"/>
                <a:cs typeface="Trebuchet MS"/>
              </a:rPr>
              <a:t>plenária</a:t>
            </a:r>
            <a:endParaRPr sz="1900">
              <a:latin typeface="Trebuchet MS"/>
              <a:cs typeface="Trebuchet MS"/>
            </a:endParaRPr>
          </a:p>
          <a:p>
            <a:pPr marR="165735" algn="ctr">
              <a:lnSpc>
                <a:spcPts val="2060"/>
              </a:lnSpc>
              <a:spcBef>
                <a:spcPts val="645"/>
              </a:spcBef>
            </a:pPr>
            <a:r>
              <a:rPr sz="1850" b="1" spc="85" dirty="0">
                <a:latin typeface="Trebuchet MS"/>
                <a:cs typeface="Trebuchet MS"/>
              </a:rPr>
              <a:t>R</a:t>
            </a:r>
            <a:r>
              <a:rPr sz="1850" b="1" spc="-25" dirty="0">
                <a:latin typeface="Trebuchet MS"/>
                <a:cs typeface="Trebuchet MS"/>
              </a:rPr>
              <a:t>$</a:t>
            </a:r>
            <a:r>
              <a:rPr sz="1850" b="1" spc="-80" dirty="0">
                <a:latin typeface="Trebuchet MS"/>
                <a:cs typeface="Trebuchet MS"/>
              </a:rPr>
              <a:t> </a:t>
            </a:r>
            <a:r>
              <a:rPr sz="1850" b="1" spc="-30" dirty="0">
                <a:latin typeface="Trebuchet MS"/>
                <a:cs typeface="Trebuchet MS"/>
              </a:rPr>
              <a:t>997</a:t>
            </a:r>
            <a:r>
              <a:rPr sz="1850" b="1" spc="-155" dirty="0">
                <a:latin typeface="Trebuchet MS"/>
                <a:cs typeface="Trebuchet MS"/>
              </a:rPr>
              <a:t>,</a:t>
            </a:r>
            <a:r>
              <a:rPr sz="1850" b="1" spc="-30" dirty="0">
                <a:latin typeface="Trebuchet MS"/>
                <a:cs typeface="Trebuchet MS"/>
              </a:rPr>
              <a:t>0</a:t>
            </a:r>
            <a:r>
              <a:rPr sz="1850" b="1" spc="-25" dirty="0">
                <a:latin typeface="Trebuchet MS"/>
                <a:cs typeface="Trebuchet MS"/>
              </a:rPr>
              <a:t>0</a:t>
            </a:r>
            <a:endParaRPr sz="1850">
              <a:latin typeface="Trebuchet MS"/>
              <a:cs typeface="Trebuchet MS"/>
            </a:endParaRPr>
          </a:p>
          <a:p>
            <a:pPr marR="165100" algn="ctr">
              <a:lnSpc>
                <a:spcPts val="2060"/>
              </a:lnSpc>
            </a:pPr>
            <a:r>
              <a:rPr sz="1850" b="1" spc="85" dirty="0">
                <a:latin typeface="Trebuchet MS"/>
                <a:cs typeface="Trebuchet MS"/>
              </a:rPr>
              <a:t>unidade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57952" y="4715927"/>
            <a:ext cx="2380615" cy="10458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900" spc="35" dirty="0">
                <a:latin typeface="Trebuchet MS"/>
                <a:cs typeface="Trebuchet MS"/>
              </a:rPr>
              <a:t>Totem</a:t>
            </a:r>
            <a:r>
              <a:rPr sz="1900" spc="-110" dirty="0">
                <a:latin typeface="Trebuchet MS"/>
                <a:cs typeface="Trebuchet MS"/>
              </a:rPr>
              <a:t> </a:t>
            </a:r>
            <a:r>
              <a:rPr sz="1900" spc="65" dirty="0">
                <a:latin typeface="Trebuchet MS"/>
                <a:cs typeface="Trebuchet MS"/>
              </a:rPr>
              <a:t>de</a:t>
            </a:r>
            <a:r>
              <a:rPr sz="1900" spc="-105" dirty="0">
                <a:latin typeface="Trebuchet MS"/>
                <a:cs typeface="Trebuchet MS"/>
              </a:rPr>
              <a:t> </a:t>
            </a:r>
            <a:r>
              <a:rPr sz="1900" spc="25" dirty="0">
                <a:latin typeface="Trebuchet MS"/>
                <a:cs typeface="Trebuchet MS"/>
              </a:rPr>
              <a:t>sinalização</a:t>
            </a:r>
            <a:endParaRPr sz="1900">
              <a:latin typeface="Trebuchet MS"/>
              <a:cs typeface="Trebuchet MS"/>
            </a:endParaRPr>
          </a:p>
          <a:p>
            <a:pPr marR="54610" algn="ctr">
              <a:lnSpc>
                <a:spcPts val="2060"/>
              </a:lnSpc>
              <a:spcBef>
                <a:spcPts val="1630"/>
              </a:spcBef>
            </a:pPr>
            <a:r>
              <a:rPr sz="1850" b="1" spc="85" dirty="0">
                <a:latin typeface="Trebuchet MS"/>
                <a:cs typeface="Trebuchet MS"/>
              </a:rPr>
              <a:t>R</a:t>
            </a:r>
            <a:r>
              <a:rPr sz="1850" b="1" spc="-25" dirty="0">
                <a:latin typeface="Trebuchet MS"/>
                <a:cs typeface="Trebuchet MS"/>
              </a:rPr>
              <a:t>$</a:t>
            </a:r>
            <a:r>
              <a:rPr sz="1850" b="1" spc="-80" dirty="0">
                <a:latin typeface="Trebuchet MS"/>
                <a:cs typeface="Trebuchet MS"/>
              </a:rPr>
              <a:t> </a:t>
            </a:r>
            <a:r>
              <a:rPr sz="1850" b="1" spc="-30" dirty="0">
                <a:latin typeface="Trebuchet MS"/>
                <a:cs typeface="Trebuchet MS"/>
              </a:rPr>
              <a:t>1</a:t>
            </a:r>
            <a:r>
              <a:rPr sz="1850" b="1" spc="-155" dirty="0">
                <a:latin typeface="Trebuchet MS"/>
                <a:cs typeface="Trebuchet MS"/>
              </a:rPr>
              <a:t>.</a:t>
            </a:r>
            <a:r>
              <a:rPr sz="1850" b="1" spc="-30" dirty="0">
                <a:latin typeface="Trebuchet MS"/>
                <a:cs typeface="Trebuchet MS"/>
              </a:rPr>
              <a:t>697</a:t>
            </a:r>
            <a:r>
              <a:rPr sz="1850" b="1" spc="-155" dirty="0">
                <a:latin typeface="Trebuchet MS"/>
                <a:cs typeface="Trebuchet MS"/>
              </a:rPr>
              <a:t>,</a:t>
            </a:r>
            <a:r>
              <a:rPr sz="1850" b="1" spc="-30" dirty="0">
                <a:latin typeface="Trebuchet MS"/>
                <a:cs typeface="Trebuchet MS"/>
              </a:rPr>
              <a:t>0</a:t>
            </a:r>
            <a:r>
              <a:rPr sz="1850" b="1" spc="-25" dirty="0">
                <a:latin typeface="Trebuchet MS"/>
                <a:cs typeface="Trebuchet MS"/>
              </a:rPr>
              <a:t>0</a:t>
            </a:r>
            <a:endParaRPr sz="1850">
              <a:latin typeface="Trebuchet MS"/>
              <a:cs typeface="Trebuchet MS"/>
            </a:endParaRPr>
          </a:p>
          <a:p>
            <a:pPr marR="54610" algn="ctr">
              <a:lnSpc>
                <a:spcPts val="2060"/>
              </a:lnSpc>
            </a:pPr>
            <a:r>
              <a:rPr sz="1850" b="1" spc="-25" dirty="0">
                <a:latin typeface="Trebuchet MS"/>
                <a:cs typeface="Trebuchet MS"/>
              </a:rPr>
              <a:t>5</a:t>
            </a:r>
            <a:r>
              <a:rPr sz="1850" b="1" spc="-80" dirty="0">
                <a:latin typeface="Trebuchet MS"/>
                <a:cs typeface="Trebuchet MS"/>
              </a:rPr>
              <a:t> </a:t>
            </a:r>
            <a:r>
              <a:rPr sz="1850" b="1" spc="114" dirty="0">
                <a:latin typeface="Trebuchet MS"/>
                <a:cs typeface="Trebuchet MS"/>
              </a:rPr>
              <a:t>u</a:t>
            </a:r>
            <a:r>
              <a:rPr sz="1850" b="1" spc="120" dirty="0">
                <a:latin typeface="Trebuchet MS"/>
                <a:cs typeface="Trebuchet MS"/>
              </a:rPr>
              <a:t>n</a:t>
            </a:r>
            <a:r>
              <a:rPr sz="1850" b="1" spc="10" dirty="0">
                <a:latin typeface="Trebuchet MS"/>
                <a:cs typeface="Trebuchet MS"/>
              </a:rPr>
              <a:t>i</a:t>
            </a:r>
            <a:r>
              <a:rPr sz="1850" b="1" spc="90" dirty="0">
                <a:latin typeface="Trebuchet MS"/>
                <a:cs typeface="Trebuchet MS"/>
              </a:rPr>
              <a:t>d</a:t>
            </a:r>
            <a:r>
              <a:rPr sz="1850" b="1" spc="125" dirty="0">
                <a:latin typeface="Trebuchet MS"/>
                <a:cs typeface="Trebuchet MS"/>
              </a:rPr>
              <a:t>a</a:t>
            </a:r>
            <a:r>
              <a:rPr sz="1850" b="1" spc="90" dirty="0">
                <a:latin typeface="Trebuchet MS"/>
                <a:cs typeface="Trebuchet MS"/>
              </a:rPr>
              <a:t>d</a:t>
            </a:r>
            <a:r>
              <a:rPr sz="1850" b="1" spc="25" dirty="0">
                <a:latin typeface="Trebuchet MS"/>
                <a:cs typeface="Trebuchet MS"/>
              </a:rPr>
              <a:t>e</a:t>
            </a:r>
            <a:r>
              <a:rPr sz="1850" b="1" spc="120" dirty="0">
                <a:latin typeface="Trebuchet MS"/>
                <a:cs typeface="Trebuchet MS"/>
              </a:rPr>
              <a:t>s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99184" y="9416298"/>
            <a:ext cx="1297940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505">
              <a:lnSpc>
                <a:spcPts val="2060"/>
              </a:lnSpc>
              <a:spcBef>
                <a:spcPts val="100"/>
              </a:spcBef>
            </a:pPr>
            <a:r>
              <a:rPr sz="1850" b="1" spc="30" dirty="0">
                <a:latin typeface="Trebuchet MS"/>
                <a:cs typeface="Trebuchet MS"/>
              </a:rPr>
              <a:t>R$</a:t>
            </a:r>
            <a:r>
              <a:rPr sz="1850" b="1" spc="-120" dirty="0">
                <a:latin typeface="Trebuchet MS"/>
                <a:cs typeface="Trebuchet MS"/>
              </a:rPr>
              <a:t> </a:t>
            </a:r>
            <a:r>
              <a:rPr sz="1850" b="1" spc="-50" dirty="0">
                <a:latin typeface="Trebuchet MS"/>
                <a:cs typeface="Trebuchet MS"/>
              </a:rPr>
              <a:t>997,00</a:t>
            </a:r>
            <a:endParaRPr sz="1850">
              <a:latin typeface="Trebuchet MS"/>
              <a:cs typeface="Trebuchet MS"/>
            </a:endParaRPr>
          </a:p>
          <a:p>
            <a:pPr marL="12700">
              <a:lnSpc>
                <a:spcPts val="2060"/>
              </a:lnSpc>
            </a:pPr>
            <a:r>
              <a:rPr sz="1850" b="1" spc="-25" dirty="0">
                <a:latin typeface="Trebuchet MS"/>
                <a:cs typeface="Trebuchet MS"/>
              </a:rPr>
              <a:t>3</a:t>
            </a:r>
            <a:r>
              <a:rPr sz="1850" b="1" spc="-80" dirty="0">
                <a:latin typeface="Trebuchet MS"/>
                <a:cs typeface="Trebuchet MS"/>
              </a:rPr>
              <a:t> </a:t>
            </a:r>
            <a:r>
              <a:rPr sz="1850" b="1" spc="114" dirty="0">
                <a:latin typeface="Trebuchet MS"/>
                <a:cs typeface="Trebuchet MS"/>
              </a:rPr>
              <a:t>u</a:t>
            </a:r>
            <a:r>
              <a:rPr sz="1850" b="1" spc="120" dirty="0">
                <a:latin typeface="Trebuchet MS"/>
                <a:cs typeface="Trebuchet MS"/>
              </a:rPr>
              <a:t>n</a:t>
            </a:r>
            <a:r>
              <a:rPr sz="1850" b="1" spc="10" dirty="0">
                <a:latin typeface="Trebuchet MS"/>
                <a:cs typeface="Trebuchet MS"/>
              </a:rPr>
              <a:t>i</a:t>
            </a:r>
            <a:r>
              <a:rPr sz="1850" b="1" spc="90" dirty="0">
                <a:latin typeface="Trebuchet MS"/>
                <a:cs typeface="Trebuchet MS"/>
              </a:rPr>
              <a:t>d</a:t>
            </a:r>
            <a:r>
              <a:rPr sz="1850" b="1" spc="125" dirty="0">
                <a:latin typeface="Trebuchet MS"/>
                <a:cs typeface="Trebuchet MS"/>
              </a:rPr>
              <a:t>a</a:t>
            </a:r>
            <a:r>
              <a:rPr sz="1850" b="1" spc="90" dirty="0">
                <a:latin typeface="Trebuchet MS"/>
                <a:cs typeface="Trebuchet MS"/>
              </a:rPr>
              <a:t>d</a:t>
            </a:r>
            <a:r>
              <a:rPr sz="1850" b="1" spc="25" dirty="0">
                <a:latin typeface="Trebuchet MS"/>
                <a:cs typeface="Trebuchet MS"/>
              </a:rPr>
              <a:t>e</a:t>
            </a:r>
            <a:r>
              <a:rPr sz="1850" b="1" spc="120" dirty="0">
                <a:latin typeface="Trebuchet MS"/>
                <a:cs typeface="Trebuchet MS"/>
              </a:rPr>
              <a:t>s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72749" y="8474156"/>
            <a:ext cx="3950970" cy="82486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065" marR="5080" algn="ctr">
              <a:lnSpc>
                <a:spcPts val="2010"/>
              </a:lnSpc>
              <a:spcBef>
                <a:spcPts val="390"/>
              </a:spcBef>
            </a:pPr>
            <a:r>
              <a:rPr sz="1900" spc="25" dirty="0">
                <a:latin typeface="Trebuchet MS"/>
                <a:cs typeface="Trebuchet MS"/>
              </a:rPr>
              <a:t>Direito </a:t>
            </a:r>
            <a:r>
              <a:rPr sz="1900" spc="55" dirty="0">
                <a:latin typeface="Trebuchet MS"/>
                <a:cs typeface="Trebuchet MS"/>
              </a:rPr>
              <a:t>a </a:t>
            </a:r>
            <a:r>
              <a:rPr sz="1900" spc="25" dirty="0">
                <a:latin typeface="Trebuchet MS"/>
                <a:cs typeface="Trebuchet MS"/>
              </a:rPr>
              <a:t>patrocínio </a:t>
            </a:r>
            <a:r>
              <a:rPr sz="1900" spc="65" dirty="0">
                <a:latin typeface="Trebuchet MS"/>
                <a:cs typeface="Trebuchet MS"/>
              </a:rPr>
              <a:t>de </a:t>
            </a:r>
            <a:r>
              <a:rPr sz="1900" spc="75" dirty="0">
                <a:latin typeface="Trebuchet MS"/>
                <a:cs typeface="Trebuchet MS"/>
              </a:rPr>
              <a:t>copo </a:t>
            </a:r>
            <a:r>
              <a:rPr sz="1900" spc="110" dirty="0">
                <a:latin typeface="Trebuchet MS"/>
                <a:cs typeface="Trebuchet MS"/>
              </a:rPr>
              <a:t>do </a:t>
            </a:r>
            <a:r>
              <a:rPr sz="1900" spc="114" dirty="0">
                <a:latin typeface="Trebuchet MS"/>
                <a:cs typeface="Trebuchet MS"/>
              </a:rPr>
              <a:t> </a:t>
            </a:r>
            <a:r>
              <a:rPr sz="1900" spc="-10" dirty="0">
                <a:latin typeface="Trebuchet MS"/>
                <a:cs typeface="Trebuchet MS"/>
              </a:rPr>
              <a:t>café</a:t>
            </a:r>
            <a:r>
              <a:rPr sz="1900" spc="-90" dirty="0">
                <a:latin typeface="Trebuchet MS"/>
                <a:cs typeface="Trebuchet MS"/>
              </a:rPr>
              <a:t> </a:t>
            </a:r>
            <a:r>
              <a:rPr sz="1900" spc="110" dirty="0">
                <a:latin typeface="Trebuchet MS"/>
                <a:cs typeface="Trebuchet MS"/>
              </a:rPr>
              <a:t>do</a:t>
            </a:r>
            <a:r>
              <a:rPr sz="1900" spc="-90" dirty="0">
                <a:latin typeface="Trebuchet MS"/>
                <a:cs typeface="Trebuchet MS"/>
              </a:rPr>
              <a:t> </a:t>
            </a:r>
            <a:r>
              <a:rPr sz="1900" spc="35" dirty="0">
                <a:latin typeface="Trebuchet MS"/>
                <a:cs typeface="Trebuchet MS"/>
              </a:rPr>
              <a:t>evento</a:t>
            </a:r>
            <a:r>
              <a:rPr sz="1900" spc="-90" dirty="0">
                <a:latin typeface="Trebuchet MS"/>
                <a:cs typeface="Trebuchet MS"/>
              </a:rPr>
              <a:t> </a:t>
            </a:r>
            <a:r>
              <a:rPr sz="1900" spc="50" dirty="0">
                <a:latin typeface="Trebuchet MS"/>
                <a:cs typeface="Trebuchet MS"/>
              </a:rPr>
              <a:t>*material</a:t>
            </a:r>
            <a:r>
              <a:rPr sz="1900" spc="-90" dirty="0">
                <a:latin typeface="Trebuchet MS"/>
                <a:cs typeface="Trebuchet MS"/>
              </a:rPr>
              <a:t> </a:t>
            </a:r>
            <a:r>
              <a:rPr sz="1900" spc="40" dirty="0">
                <a:latin typeface="Trebuchet MS"/>
                <a:cs typeface="Trebuchet MS"/>
              </a:rPr>
              <a:t>fornecido </a:t>
            </a:r>
            <a:r>
              <a:rPr sz="1900" spc="-560" dirty="0">
                <a:latin typeface="Trebuchet MS"/>
                <a:cs typeface="Trebuchet MS"/>
              </a:rPr>
              <a:t> </a:t>
            </a:r>
            <a:r>
              <a:rPr sz="1900" spc="100" dirty="0">
                <a:latin typeface="Trebuchet MS"/>
                <a:cs typeface="Trebuchet MS"/>
              </a:rPr>
              <a:t>p</a:t>
            </a:r>
            <a:r>
              <a:rPr sz="1900" spc="20" dirty="0">
                <a:latin typeface="Trebuchet MS"/>
                <a:cs typeface="Trebuchet MS"/>
              </a:rPr>
              <a:t>e</a:t>
            </a:r>
            <a:r>
              <a:rPr sz="1900" spc="-85" dirty="0">
                <a:latin typeface="Trebuchet MS"/>
                <a:cs typeface="Trebuchet MS"/>
              </a:rPr>
              <a:t>l</a:t>
            </a:r>
            <a:r>
              <a:rPr sz="1900" spc="125" dirty="0">
                <a:latin typeface="Trebuchet MS"/>
                <a:cs typeface="Trebuchet MS"/>
              </a:rPr>
              <a:t>o</a:t>
            </a:r>
            <a:r>
              <a:rPr sz="1900" spc="-80" dirty="0">
                <a:latin typeface="Trebuchet MS"/>
                <a:cs typeface="Trebuchet MS"/>
              </a:rPr>
              <a:t> </a:t>
            </a:r>
            <a:r>
              <a:rPr sz="1900" spc="100" dirty="0">
                <a:latin typeface="Trebuchet MS"/>
                <a:cs typeface="Trebuchet MS"/>
              </a:rPr>
              <a:t>p</a:t>
            </a:r>
            <a:r>
              <a:rPr sz="1900" spc="50" dirty="0">
                <a:latin typeface="Trebuchet MS"/>
                <a:cs typeface="Trebuchet MS"/>
              </a:rPr>
              <a:t>a</a:t>
            </a:r>
            <a:r>
              <a:rPr sz="1900" spc="-90" dirty="0">
                <a:latin typeface="Trebuchet MS"/>
                <a:cs typeface="Trebuchet MS"/>
              </a:rPr>
              <a:t>t</a:t>
            </a:r>
            <a:r>
              <a:rPr sz="1900" spc="30" dirty="0">
                <a:latin typeface="Trebuchet MS"/>
                <a:cs typeface="Trebuchet MS"/>
              </a:rPr>
              <a:t>r</a:t>
            </a:r>
            <a:r>
              <a:rPr sz="1900" spc="120" dirty="0">
                <a:latin typeface="Trebuchet MS"/>
                <a:cs typeface="Trebuchet MS"/>
              </a:rPr>
              <a:t>o</a:t>
            </a:r>
            <a:r>
              <a:rPr sz="1900" spc="-45" dirty="0">
                <a:latin typeface="Trebuchet MS"/>
                <a:cs typeface="Trebuchet MS"/>
              </a:rPr>
              <a:t>c</a:t>
            </a:r>
            <a:r>
              <a:rPr sz="1900" spc="-70" dirty="0">
                <a:latin typeface="Trebuchet MS"/>
                <a:cs typeface="Trebuchet MS"/>
              </a:rPr>
              <a:t>i</a:t>
            </a:r>
            <a:r>
              <a:rPr sz="1900" spc="120" dirty="0">
                <a:latin typeface="Trebuchet MS"/>
                <a:cs typeface="Trebuchet MS"/>
              </a:rPr>
              <a:t>n</a:t>
            </a:r>
            <a:r>
              <a:rPr sz="1900" spc="50" dirty="0">
                <a:latin typeface="Trebuchet MS"/>
                <a:cs typeface="Trebuchet MS"/>
              </a:rPr>
              <a:t>a</a:t>
            </a:r>
            <a:r>
              <a:rPr sz="1900" spc="100" dirty="0">
                <a:latin typeface="Trebuchet MS"/>
                <a:cs typeface="Trebuchet MS"/>
              </a:rPr>
              <a:t>d</a:t>
            </a:r>
            <a:r>
              <a:rPr sz="1900" spc="120" dirty="0">
                <a:latin typeface="Trebuchet MS"/>
                <a:cs typeface="Trebuchet MS"/>
              </a:rPr>
              <a:t>o</a:t>
            </a:r>
            <a:r>
              <a:rPr sz="1900" spc="35" dirty="0">
                <a:latin typeface="Trebuchet MS"/>
                <a:cs typeface="Trebuchet MS"/>
              </a:rPr>
              <a:t>r</a:t>
            </a:r>
            <a:r>
              <a:rPr sz="1900" spc="-80" dirty="0">
                <a:latin typeface="Trebuchet MS"/>
                <a:cs typeface="Trebuchet MS"/>
              </a:rPr>
              <a:t> </a:t>
            </a:r>
            <a:r>
              <a:rPr sz="1900" spc="-90" dirty="0">
                <a:latin typeface="Trebuchet MS"/>
                <a:cs typeface="Trebuchet MS"/>
              </a:rPr>
              <a:t>-</a:t>
            </a:r>
            <a:r>
              <a:rPr sz="1900" spc="-80" dirty="0">
                <a:latin typeface="Trebuchet MS"/>
                <a:cs typeface="Trebuchet MS"/>
              </a:rPr>
              <a:t> </a:t>
            </a:r>
            <a:r>
              <a:rPr sz="1900" spc="85" dirty="0">
                <a:latin typeface="Trebuchet MS"/>
                <a:cs typeface="Trebuchet MS"/>
              </a:rPr>
              <a:t>10</a:t>
            </a:r>
            <a:r>
              <a:rPr sz="1900" spc="90" dirty="0">
                <a:latin typeface="Trebuchet MS"/>
                <a:cs typeface="Trebuchet MS"/>
              </a:rPr>
              <a:t>0</a:t>
            </a:r>
            <a:r>
              <a:rPr sz="1900" spc="-80" dirty="0">
                <a:latin typeface="Trebuchet MS"/>
                <a:cs typeface="Trebuchet MS"/>
              </a:rPr>
              <a:t> </a:t>
            </a:r>
            <a:r>
              <a:rPr sz="1900" spc="-45" dirty="0">
                <a:latin typeface="Trebuchet MS"/>
                <a:cs typeface="Trebuchet MS"/>
              </a:rPr>
              <a:t>c</a:t>
            </a:r>
            <a:r>
              <a:rPr sz="1900" spc="120" dirty="0">
                <a:latin typeface="Trebuchet MS"/>
                <a:cs typeface="Trebuchet MS"/>
              </a:rPr>
              <a:t>o</a:t>
            </a:r>
            <a:r>
              <a:rPr sz="1900" spc="100" dirty="0">
                <a:latin typeface="Trebuchet MS"/>
                <a:cs typeface="Trebuchet MS"/>
              </a:rPr>
              <a:t>p</a:t>
            </a:r>
            <a:r>
              <a:rPr sz="1900" spc="120" dirty="0">
                <a:latin typeface="Trebuchet MS"/>
                <a:cs typeface="Trebuchet MS"/>
              </a:rPr>
              <a:t>o</a:t>
            </a:r>
            <a:r>
              <a:rPr sz="1900" spc="135" dirty="0">
                <a:latin typeface="Trebuchet MS"/>
                <a:cs typeface="Trebuchet MS"/>
              </a:rPr>
              <a:t>s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43045" y="4576801"/>
            <a:ext cx="2713355" cy="1235075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22885" marR="5080" indent="-210820">
              <a:lnSpc>
                <a:spcPts val="1950"/>
              </a:lnSpc>
              <a:spcBef>
                <a:spcPts val="439"/>
              </a:spcBef>
            </a:pPr>
            <a:r>
              <a:rPr sz="1900" spc="75" dirty="0">
                <a:latin typeface="Trebuchet MS"/>
                <a:cs typeface="Trebuchet MS"/>
              </a:rPr>
              <a:t>A</a:t>
            </a:r>
            <a:r>
              <a:rPr sz="1900" spc="100" dirty="0">
                <a:latin typeface="Trebuchet MS"/>
                <a:cs typeface="Trebuchet MS"/>
              </a:rPr>
              <a:t>d</a:t>
            </a:r>
            <a:r>
              <a:rPr sz="1900" spc="20" dirty="0">
                <a:latin typeface="Trebuchet MS"/>
                <a:cs typeface="Trebuchet MS"/>
              </a:rPr>
              <a:t>e</a:t>
            </a:r>
            <a:r>
              <a:rPr sz="1900" spc="130" dirty="0">
                <a:latin typeface="Trebuchet MS"/>
                <a:cs typeface="Trebuchet MS"/>
              </a:rPr>
              <a:t>s</a:t>
            </a:r>
            <a:r>
              <a:rPr sz="1900" spc="-65" dirty="0">
                <a:latin typeface="Trebuchet MS"/>
                <a:cs typeface="Trebuchet MS"/>
              </a:rPr>
              <a:t>i</a:t>
            </a:r>
            <a:r>
              <a:rPr sz="1900" spc="15" dirty="0">
                <a:latin typeface="Trebuchet MS"/>
                <a:cs typeface="Trebuchet MS"/>
              </a:rPr>
              <a:t>v</a:t>
            </a:r>
            <a:r>
              <a:rPr sz="1900" spc="125" dirty="0">
                <a:latin typeface="Trebuchet MS"/>
                <a:cs typeface="Trebuchet MS"/>
              </a:rPr>
              <a:t>o</a:t>
            </a:r>
            <a:r>
              <a:rPr sz="1900" spc="-80" dirty="0">
                <a:latin typeface="Trebuchet MS"/>
                <a:cs typeface="Trebuchet MS"/>
              </a:rPr>
              <a:t> </a:t>
            </a:r>
            <a:r>
              <a:rPr sz="1900" spc="100" dirty="0">
                <a:latin typeface="Trebuchet MS"/>
                <a:cs typeface="Trebuchet MS"/>
              </a:rPr>
              <a:t>d</a:t>
            </a:r>
            <a:r>
              <a:rPr sz="1900" spc="25" dirty="0">
                <a:latin typeface="Trebuchet MS"/>
                <a:cs typeface="Trebuchet MS"/>
              </a:rPr>
              <a:t>e</a:t>
            </a:r>
            <a:r>
              <a:rPr sz="1900" spc="-80" dirty="0">
                <a:latin typeface="Trebuchet MS"/>
                <a:cs typeface="Trebuchet MS"/>
              </a:rPr>
              <a:t> </a:t>
            </a:r>
            <a:r>
              <a:rPr sz="1900" spc="55" dirty="0">
                <a:latin typeface="Trebuchet MS"/>
                <a:cs typeface="Trebuchet MS"/>
              </a:rPr>
              <a:t>C</a:t>
            </a:r>
            <a:r>
              <a:rPr sz="1900" spc="120" dirty="0">
                <a:latin typeface="Trebuchet MS"/>
                <a:cs typeface="Trebuchet MS"/>
              </a:rPr>
              <a:t>h</a:t>
            </a:r>
            <a:r>
              <a:rPr sz="1900" spc="50" dirty="0">
                <a:latin typeface="Trebuchet MS"/>
                <a:cs typeface="Trebuchet MS"/>
              </a:rPr>
              <a:t>ã</a:t>
            </a:r>
            <a:r>
              <a:rPr sz="1900" spc="125" dirty="0">
                <a:latin typeface="Trebuchet MS"/>
                <a:cs typeface="Trebuchet MS"/>
              </a:rPr>
              <a:t>o</a:t>
            </a:r>
            <a:r>
              <a:rPr sz="1900" spc="-80" dirty="0">
                <a:latin typeface="Trebuchet MS"/>
                <a:cs typeface="Trebuchet MS"/>
              </a:rPr>
              <a:t> </a:t>
            </a:r>
            <a:r>
              <a:rPr sz="1900" spc="-90" dirty="0">
                <a:latin typeface="Trebuchet MS"/>
                <a:cs typeface="Trebuchet MS"/>
              </a:rPr>
              <a:t>-</a:t>
            </a:r>
            <a:r>
              <a:rPr sz="1900" spc="-80" dirty="0">
                <a:latin typeface="Trebuchet MS"/>
                <a:cs typeface="Trebuchet MS"/>
              </a:rPr>
              <a:t> </a:t>
            </a:r>
            <a:r>
              <a:rPr sz="1900" spc="120" dirty="0">
                <a:latin typeface="Trebuchet MS"/>
                <a:cs typeface="Trebuchet MS"/>
              </a:rPr>
              <a:t>ún</a:t>
            </a:r>
            <a:r>
              <a:rPr sz="1900" spc="-65" dirty="0">
                <a:latin typeface="Trebuchet MS"/>
                <a:cs typeface="Trebuchet MS"/>
              </a:rPr>
              <a:t>i</a:t>
            </a:r>
            <a:r>
              <a:rPr sz="1900" spc="-45" dirty="0">
                <a:latin typeface="Trebuchet MS"/>
                <a:cs typeface="Trebuchet MS"/>
              </a:rPr>
              <a:t>c</a:t>
            </a:r>
            <a:r>
              <a:rPr sz="1900" spc="90" dirty="0">
                <a:latin typeface="Trebuchet MS"/>
                <a:cs typeface="Trebuchet MS"/>
              </a:rPr>
              <a:t>o  na</a:t>
            </a:r>
            <a:r>
              <a:rPr sz="1900" spc="-90" dirty="0">
                <a:latin typeface="Trebuchet MS"/>
                <a:cs typeface="Trebuchet MS"/>
              </a:rPr>
              <a:t> </a:t>
            </a:r>
            <a:r>
              <a:rPr sz="1900" spc="40" dirty="0">
                <a:latin typeface="Trebuchet MS"/>
                <a:cs typeface="Trebuchet MS"/>
              </a:rPr>
              <a:t>entrada</a:t>
            </a:r>
            <a:r>
              <a:rPr sz="1900" spc="-85" dirty="0">
                <a:latin typeface="Trebuchet MS"/>
                <a:cs typeface="Trebuchet MS"/>
              </a:rPr>
              <a:t> </a:t>
            </a:r>
            <a:r>
              <a:rPr sz="1900" spc="135" dirty="0">
                <a:latin typeface="Trebuchet MS"/>
                <a:cs typeface="Trebuchet MS"/>
              </a:rPr>
              <a:t>4m</a:t>
            </a:r>
            <a:r>
              <a:rPr sz="1900" spc="-90" dirty="0">
                <a:latin typeface="Trebuchet MS"/>
                <a:cs typeface="Trebuchet MS"/>
              </a:rPr>
              <a:t> </a:t>
            </a:r>
            <a:r>
              <a:rPr sz="1900" spc="40" dirty="0">
                <a:latin typeface="Trebuchet MS"/>
                <a:cs typeface="Trebuchet MS"/>
              </a:rPr>
              <a:t>x</a:t>
            </a:r>
            <a:r>
              <a:rPr sz="1900" spc="-85" dirty="0">
                <a:latin typeface="Trebuchet MS"/>
                <a:cs typeface="Trebuchet MS"/>
              </a:rPr>
              <a:t> </a:t>
            </a:r>
            <a:r>
              <a:rPr sz="1900" spc="135" dirty="0">
                <a:latin typeface="Trebuchet MS"/>
                <a:cs typeface="Trebuchet MS"/>
              </a:rPr>
              <a:t>4m</a:t>
            </a:r>
            <a:endParaRPr sz="1900">
              <a:latin typeface="Trebuchet MS"/>
              <a:cs typeface="Trebuchet MS"/>
            </a:endParaRPr>
          </a:p>
          <a:p>
            <a:pPr marL="658495">
              <a:lnSpc>
                <a:spcPts val="2060"/>
              </a:lnSpc>
              <a:spcBef>
                <a:spcPts val="1160"/>
              </a:spcBef>
            </a:pPr>
            <a:r>
              <a:rPr sz="1850" b="1" spc="30" dirty="0">
                <a:latin typeface="Trebuchet MS"/>
                <a:cs typeface="Trebuchet MS"/>
              </a:rPr>
              <a:t>R$</a:t>
            </a:r>
            <a:r>
              <a:rPr sz="1850" b="1" spc="-125" dirty="0">
                <a:latin typeface="Trebuchet MS"/>
                <a:cs typeface="Trebuchet MS"/>
              </a:rPr>
              <a:t> </a:t>
            </a:r>
            <a:r>
              <a:rPr sz="1850" b="1" spc="-60" dirty="0">
                <a:latin typeface="Trebuchet MS"/>
                <a:cs typeface="Trebuchet MS"/>
              </a:rPr>
              <a:t>2.500,00</a:t>
            </a:r>
            <a:endParaRPr sz="1850">
              <a:latin typeface="Trebuchet MS"/>
              <a:cs typeface="Trebuchet MS"/>
            </a:endParaRPr>
          </a:p>
          <a:p>
            <a:pPr marL="726440">
              <a:lnSpc>
                <a:spcPts val="2060"/>
              </a:lnSpc>
            </a:pPr>
            <a:r>
              <a:rPr sz="1850" b="1" spc="-25" dirty="0">
                <a:latin typeface="Trebuchet MS"/>
                <a:cs typeface="Trebuchet MS"/>
              </a:rPr>
              <a:t>1</a:t>
            </a:r>
            <a:r>
              <a:rPr sz="1850" b="1" spc="-80" dirty="0">
                <a:latin typeface="Trebuchet MS"/>
                <a:cs typeface="Trebuchet MS"/>
              </a:rPr>
              <a:t> </a:t>
            </a:r>
            <a:r>
              <a:rPr sz="1850" b="1" spc="114" dirty="0">
                <a:latin typeface="Trebuchet MS"/>
                <a:cs typeface="Trebuchet MS"/>
              </a:rPr>
              <a:t>u</a:t>
            </a:r>
            <a:r>
              <a:rPr sz="1850" b="1" spc="120" dirty="0">
                <a:latin typeface="Trebuchet MS"/>
                <a:cs typeface="Trebuchet MS"/>
              </a:rPr>
              <a:t>n</a:t>
            </a:r>
            <a:r>
              <a:rPr sz="1850" b="1" spc="10" dirty="0">
                <a:latin typeface="Trebuchet MS"/>
                <a:cs typeface="Trebuchet MS"/>
              </a:rPr>
              <a:t>i</a:t>
            </a:r>
            <a:r>
              <a:rPr sz="1850" b="1" spc="90" dirty="0">
                <a:latin typeface="Trebuchet MS"/>
                <a:cs typeface="Trebuchet MS"/>
              </a:rPr>
              <a:t>d</a:t>
            </a:r>
            <a:r>
              <a:rPr sz="1850" b="1" spc="125" dirty="0">
                <a:latin typeface="Trebuchet MS"/>
                <a:cs typeface="Trebuchet MS"/>
              </a:rPr>
              <a:t>a</a:t>
            </a:r>
            <a:r>
              <a:rPr sz="1850" b="1" spc="90" dirty="0">
                <a:latin typeface="Trebuchet MS"/>
                <a:cs typeface="Trebuchet MS"/>
              </a:rPr>
              <a:t>d</a:t>
            </a:r>
            <a:r>
              <a:rPr sz="1850" b="1" spc="30" dirty="0">
                <a:latin typeface="Trebuchet MS"/>
                <a:cs typeface="Trebuchet MS"/>
              </a:rPr>
              <a:t>e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222443" y="4571937"/>
            <a:ext cx="2462530" cy="11684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065" marR="5080" indent="-635" algn="ctr">
              <a:lnSpc>
                <a:spcPts val="1950"/>
              </a:lnSpc>
              <a:spcBef>
                <a:spcPts val="439"/>
              </a:spcBef>
            </a:pPr>
            <a:r>
              <a:rPr sz="1900" spc="65" dirty="0">
                <a:latin typeface="Trebuchet MS"/>
                <a:cs typeface="Trebuchet MS"/>
              </a:rPr>
              <a:t>Anúncio </a:t>
            </a:r>
            <a:r>
              <a:rPr sz="1900" spc="40" dirty="0">
                <a:latin typeface="Trebuchet MS"/>
                <a:cs typeface="Trebuchet MS"/>
              </a:rPr>
              <a:t>Catálogo </a:t>
            </a:r>
            <a:r>
              <a:rPr sz="1900" spc="45" dirty="0">
                <a:latin typeface="Trebuchet MS"/>
                <a:cs typeface="Trebuchet MS"/>
              </a:rPr>
              <a:t> </a:t>
            </a:r>
            <a:r>
              <a:rPr sz="1900" dirty="0">
                <a:latin typeface="Trebuchet MS"/>
                <a:cs typeface="Trebuchet MS"/>
              </a:rPr>
              <a:t>I</a:t>
            </a:r>
            <a:r>
              <a:rPr sz="1900" spc="185" dirty="0">
                <a:latin typeface="Trebuchet MS"/>
                <a:cs typeface="Trebuchet MS"/>
              </a:rPr>
              <a:t>m</a:t>
            </a:r>
            <a:r>
              <a:rPr sz="1900" spc="100" dirty="0">
                <a:latin typeface="Trebuchet MS"/>
                <a:cs typeface="Trebuchet MS"/>
              </a:rPr>
              <a:t>p</a:t>
            </a:r>
            <a:r>
              <a:rPr sz="1900" spc="30" dirty="0">
                <a:latin typeface="Trebuchet MS"/>
                <a:cs typeface="Trebuchet MS"/>
              </a:rPr>
              <a:t>r</a:t>
            </a:r>
            <a:r>
              <a:rPr sz="1900" spc="20" dirty="0">
                <a:latin typeface="Trebuchet MS"/>
                <a:cs typeface="Trebuchet MS"/>
              </a:rPr>
              <a:t>e</a:t>
            </a:r>
            <a:r>
              <a:rPr sz="1900" spc="130" dirty="0">
                <a:latin typeface="Trebuchet MS"/>
                <a:cs typeface="Trebuchet MS"/>
              </a:rPr>
              <a:t>ss</a:t>
            </a:r>
            <a:r>
              <a:rPr sz="1900" spc="125" dirty="0">
                <a:latin typeface="Trebuchet MS"/>
                <a:cs typeface="Trebuchet MS"/>
              </a:rPr>
              <a:t>o</a:t>
            </a:r>
            <a:r>
              <a:rPr sz="1900" spc="-80" dirty="0">
                <a:latin typeface="Trebuchet MS"/>
                <a:cs typeface="Trebuchet MS"/>
              </a:rPr>
              <a:t> </a:t>
            </a:r>
            <a:r>
              <a:rPr sz="1900" spc="-90" dirty="0">
                <a:latin typeface="Trebuchet MS"/>
                <a:cs typeface="Trebuchet MS"/>
              </a:rPr>
              <a:t>-</a:t>
            </a:r>
            <a:r>
              <a:rPr sz="1900" spc="-80" dirty="0">
                <a:latin typeface="Trebuchet MS"/>
                <a:cs typeface="Trebuchet MS"/>
              </a:rPr>
              <a:t> </a:t>
            </a:r>
            <a:r>
              <a:rPr sz="1900" spc="85" dirty="0">
                <a:latin typeface="Trebuchet MS"/>
                <a:cs typeface="Trebuchet MS"/>
              </a:rPr>
              <a:t>1</a:t>
            </a:r>
            <a:r>
              <a:rPr sz="1900" spc="-305" dirty="0">
                <a:latin typeface="Trebuchet MS"/>
                <a:cs typeface="Trebuchet MS"/>
              </a:rPr>
              <a:t>/</a:t>
            </a:r>
            <a:r>
              <a:rPr sz="1900" spc="90" dirty="0">
                <a:latin typeface="Trebuchet MS"/>
                <a:cs typeface="Trebuchet MS"/>
              </a:rPr>
              <a:t>4</a:t>
            </a:r>
            <a:r>
              <a:rPr sz="1900" spc="-80" dirty="0">
                <a:latin typeface="Trebuchet MS"/>
                <a:cs typeface="Trebuchet MS"/>
              </a:rPr>
              <a:t> </a:t>
            </a:r>
            <a:r>
              <a:rPr sz="1900" spc="100" dirty="0">
                <a:latin typeface="Trebuchet MS"/>
                <a:cs typeface="Trebuchet MS"/>
              </a:rPr>
              <a:t>p</a:t>
            </a:r>
            <a:r>
              <a:rPr sz="1900" spc="50" dirty="0">
                <a:latin typeface="Trebuchet MS"/>
                <a:cs typeface="Trebuchet MS"/>
              </a:rPr>
              <a:t>á</a:t>
            </a:r>
            <a:r>
              <a:rPr sz="1900" spc="80" dirty="0">
                <a:latin typeface="Trebuchet MS"/>
                <a:cs typeface="Trebuchet MS"/>
              </a:rPr>
              <a:t>g</a:t>
            </a:r>
            <a:r>
              <a:rPr sz="1900" spc="-65" dirty="0">
                <a:latin typeface="Trebuchet MS"/>
                <a:cs typeface="Trebuchet MS"/>
              </a:rPr>
              <a:t>i</a:t>
            </a:r>
            <a:r>
              <a:rPr sz="1900" spc="120" dirty="0">
                <a:latin typeface="Trebuchet MS"/>
                <a:cs typeface="Trebuchet MS"/>
              </a:rPr>
              <a:t>n</a:t>
            </a:r>
            <a:r>
              <a:rPr sz="1900" spc="55" dirty="0">
                <a:latin typeface="Trebuchet MS"/>
                <a:cs typeface="Trebuchet MS"/>
              </a:rPr>
              <a:t>a</a:t>
            </a:r>
            <a:endParaRPr sz="1900">
              <a:latin typeface="Trebuchet MS"/>
              <a:cs typeface="Trebuchet MS"/>
            </a:endParaRPr>
          </a:p>
          <a:p>
            <a:pPr marL="153035" algn="ctr">
              <a:lnSpc>
                <a:spcPts val="2060"/>
              </a:lnSpc>
              <a:spcBef>
                <a:spcPts val="635"/>
              </a:spcBef>
            </a:pPr>
            <a:r>
              <a:rPr sz="1850" b="1" spc="30" dirty="0">
                <a:latin typeface="Trebuchet MS"/>
                <a:cs typeface="Trebuchet MS"/>
              </a:rPr>
              <a:t>R$</a:t>
            </a:r>
            <a:r>
              <a:rPr sz="1850" b="1" spc="-120" dirty="0">
                <a:latin typeface="Trebuchet MS"/>
                <a:cs typeface="Trebuchet MS"/>
              </a:rPr>
              <a:t> </a:t>
            </a:r>
            <a:r>
              <a:rPr sz="1850" b="1" spc="-50" dirty="0">
                <a:latin typeface="Trebuchet MS"/>
                <a:cs typeface="Trebuchet MS"/>
              </a:rPr>
              <a:t>657,00</a:t>
            </a:r>
            <a:endParaRPr sz="1850">
              <a:latin typeface="Trebuchet MS"/>
              <a:cs typeface="Trebuchet MS"/>
            </a:endParaRPr>
          </a:p>
          <a:p>
            <a:pPr marL="153035" algn="ctr">
              <a:lnSpc>
                <a:spcPts val="2060"/>
              </a:lnSpc>
            </a:pPr>
            <a:r>
              <a:rPr sz="1850" b="1" spc="-30" dirty="0">
                <a:latin typeface="Trebuchet MS"/>
                <a:cs typeface="Trebuchet MS"/>
              </a:rPr>
              <a:t>10</a:t>
            </a:r>
            <a:r>
              <a:rPr sz="1850" b="1" spc="-95" dirty="0">
                <a:latin typeface="Trebuchet MS"/>
                <a:cs typeface="Trebuchet MS"/>
              </a:rPr>
              <a:t> </a:t>
            </a:r>
            <a:r>
              <a:rPr sz="1850" b="1" spc="85" dirty="0">
                <a:latin typeface="Trebuchet MS"/>
                <a:cs typeface="Trebuchet MS"/>
              </a:rPr>
              <a:t>unidades</a:t>
            </a:r>
            <a:r>
              <a:rPr sz="1850" b="1" spc="-90" dirty="0">
                <a:latin typeface="Trebuchet MS"/>
                <a:cs typeface="Trebuchet MS"/>
              </a:rPr>
              <a:t> </a:t>
            </a:r>
            <a:r>
              <a:rPr sz="1850" b="1" spc="85" dirty="0">
                <a:latin typeface="Trebuchet MS"/>
                <a:cs typeface="Trebuchet MS"/>
              </a:rPr>
              <a:t>cada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5566043" y="840812"/>
            <a:ext cx="7189470" cy="1008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450" spc="575" dirty="0">
                <a:solidFill>
                  <a:srgbClr val="000000"/>
                </a:solidFill>
                <a:latin typeface="Trebuchet MS"/>
                <a:cs typeface="Trebuchet MS"/>
              </a:rPr>
              <a:t>MERCHANDISING</a:t>
            </a:r>
            <a:endParaRPr sz="645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7968" y="8846722"/>
            <a:ext cx="374650" cy="4133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-265" dirty="0">
                <a:latin typeface="Lucida Sans Unicode"/>
                <a:cs typeface="Lucida Sans Unicode"/>
              </a:rPr>
              <a:t>1</a:t>
            </a:r>
            <a:r>
              <a:rPr sz="2550" spc="-220" dirty="0">
                <a:latin typeface="Lucida Sans Unicode"/>
                <a:cs typeface="Lucida Sans Unicode"/>
              </a:rPr>
              <a:t>2</a:t>
            </a:r>
            <a:endParaRPr sz="255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57644" y="9557735"/>
            <a:ext cx="2512060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sz="1500" spc="-10" dirty="0">
                <a:latin typeface="Lucida Sans Unicode"/>
                <a:cs typeface="Lucida Sans Unicode"/>
              </a:rPr>
              <a:t>*Custos/Material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5" dirty="0">
                <a:latin typeface="Lucida Sans Unicode"/>
                <a:cs typeface="Lucida Sans Unicode"/>
              </a:rPr>
              <a:t>fornecido  </a:t>
            </a:r>
            <a:r>
              <a:rPr sz="1500" spc="10" dirty="0">
                <a:latin typeface="Lucida Sans Unicode"/>
                <a:cs typeface="Lucida Sans Unicode"/>
              </a:rPr>
              <a:t>pelo</a:t>
            </a:r>
            <a:r>
              <a:rPr sz="1500" spc="-114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patrocinador</a:t>
            </a:r>
            <a:endParaRPr sz="1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11012"/>
            <a:ext cx="4885690" cy="1416050"/>
          </a:xfrm>
          <a:custGeom>
            <a:avLst/>
            <a:gdLst/>
            <a:ahLst/>
            <a:cxnLst/>
            <a:rect l="l" t="t" r="r" b="b"/>
            <a:pathLst>
              <a:path w="4885690" h="1416050">
                <a:moveTo>
                  <a:pt x="4732810" y="1415923"/>
                </a:moveTo>
                <a:lnTo>
                  <a:pt x="0" y="1415923"/>
                </a:lnTo>
                <a:lnTo>
                  <a:pt x="0" y="0"/>
                </a:lnTo>
                <a:lnTo>
                  <a:pt x="4732808" y="0"/>
                </a:lnTo>
                <a:lnTo>
                  <a:pt x="4762679" y="2955"/>
                </a:lnTo>
                <a:lnTo>
                  <a:pt x="4817360" y="25605"/>
                </a:lnTo>
                <a:lnTo>
                  <a:pt x="4859603" y="67848"/>
                </a:lnTo>
                <a:lnTo>
                  <a:pt x="4882253" y="122529"/>
                </a:lnTo>
                <a:lnTo>
                  <a:pt x="4885208" y="152398"/>
                </a:lnTo>
                <a:lnTo>
                  <a:pt x="4885208" y="1263525"/>
                </a:lnTo>
                <a:lnTo>
                  <a:pt x="4873608" y="1321844"/>
                </a:lnTo>
                <a:lnTo>
                  <a:pt x="4840571" y="1371287"/>
                </a:lnTo>
                <a:lnTo>
                  <a:pt x="4791129" y="1404323"/>
                </a:lnTo>
                <a:lnTo>
                  <a:pt x="4732810" y="1415923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20424" y="3120083"/>
            <a:ext cx="3367575" cy="405093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920424" y="1"/>
            <a:ext cx="3368040" cy="2943225"/>
          </a:xfrm>
          <a:custGeom>
            <a:avLst/>
            <a:gdLst/>
            <a:ahLst/>
            <a:cxnLst/>
            <a:rect l="l" t="t" r="r" b="b"/>
            <a:pathLst>
              <a:path w="3368040" h="2943225">
                <a:moveTo>
                  <a:pt x="3362715" y="2942685"/>
                </a:moveTo>
                <a:lnTo>
                  <a:pt x="1120905" y="2942685"/>
                </a:lnTo>
                <a:lnTo>
                  <a:pt x="0" y="1016129"/>
                </a:lnTo>
                <a:lnTo>
                  <a:pt x="591202" y="0"/>
                </a:lnTo>
                <a:lnTo>
                  <a:pt x="3367575" y="0"/>
                </a:lnTo>
                <a:lnTo>
                  <a:pt x="3367575" y="2934330"/>
                </a:lnTo>
                <a:lnTo>
                  <a:pt x="3362715" y="2942685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966638" y="7344315"/>
            <a:ext cx="3321685" cy="2943225"/>
          </a:xfrm>
          <a:custGeom>
            <a:avLst/>
            <a:gdLst/>
            <a:ahLst/>
            <a:cxnLst/>
            <a:rect l="l" t="t" r="r" b="b"/>
            <a:pathLst>
              <a:path w="3321684" h="2943225">
                <a:moveTo>
                  <a:pt x="3321361" y="2942684"/>
                </a:moveTo>
                <a:lnTo>
                  <a:pt x="591202" y="2942684"/>
                </a:lnTo>
                <a:lnTo>
                  <a:pt x="0" y="1926555"/>
                </a:lnTo>
                <a:lnTo>
                  <a:pt x="1120904" y="0"/>
                </a:lnTo>
                <a:lnTo>
                  <a:pt x="3321361" y="0"/>
                </a:lnTo>
                <a:lnTo>
                  <a:pt x="3321361" y="2942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32834" y="2752401"/>
            <a:ext cx="13704569" cy="602615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50" b="1" spc="35" dirty="0">
                <a:latin typeface="Tahoma"/>
                <a:cs typeface="Tahoma"/>
              </a:rPr>
              <a:t>O</a:t>
            </a:r>
            <a:r>
              <a:rPr sz="1850" b="1" spc="-100" dirty="0">
                <a:latin typeface="Tahoma"/>
                <a:cs typeface="Tahoma"/>
              </a:rPr>
              <a:t> </a:t>
            </a:r>
            <a:r>
              <a:rPr sz="1850" b="1" spc="40" dirty="0">
                <a:latin typeface="Tahoma"/>
                <a:cs typeface="Tahoma"/>
              </a:rPr>
              <a:t>q</a:t>
            </a:r>
            <a:r>
              <a:rPr sz="1850" b="1" spc="-20" dirty="0">
                <a:latin typeface="Tahoma"/>
                <a:cs typeface="Tahoma"/>
              </a:rPr>
              <a:t>u</a:t>
            </a:r>
            <a:r>
              <a:rPr sz="1850" b="1" dirty="0">
                <a:latin typeface="Tahoma"/>
                <a:cs typeface="Tahoma"/>
              </a:rPr>
              <a:t>e</a:t>
            </a:r>
            <a:r>
              <a:rPr sz="1850" b="1" spc="-100" dirty="0">
                <a:latin typeface="Tahoma"/>
                <a:cs typeface="Tahoma"/>
              </a:rPr>
              <a:t> </a:t>
            </a:r>
            <a:r>
              <a:rPr sz="1850" b="1" dirty="0">
                <a:latin typeface="Tahoma"/>
                <a:cs typeface="Tahoma"/>
              </a:rPr>
              <a:t>é</a:t>
            </a:r>
            <a:r>
              <a:rPr sz="1850" b="1" spc="-100" dirty="0">
                <a:latin typeface="Tahoma"/>
                <a:cs typeface="Tahoma"/>
              </a:rPr>
              <a:t> </a:t>
            </a:r>
            <a:r>
              <a:rPr sz="1850" b="1" spc="30" dirty="0">
                <a:latin typeface="Tahoma"/>
                <a:cs typeface="Tahoma"/>
              </a:rPr>
              <a:t>o</a:t>
            </a:r>
            <a:r>
              <a:rPr sz="1850" b="1" spc="-100" dirty="0">
                <a:latin typeface="Tahoma"/>
                <a:cs typeface="Tahoma"/>
              </a:rPr>
              <a:t> </a:t>
            </a:r>
            <a:r>
              <a:rPr sz="1850" b="1" spc="20" dirty="0">
                <a:latin typeface="Tahoma"/>
                <a:cs typeface="Tahoma"/>
              </a:rPr>
              <a:t>V</a:t>
            </a:r>
            <a:r>
              <a:rPr sz="1850" b="1" spc="-285" dirty="0">
                <a:latin typeface="Tahoma"/>
                <a:cs typeface="Tahoma"/>
              </a:rPr>
              <a:t>I</a:t>
            </a:r>
            <a:r>
              <a:rPr sz="1850" b="1" spc="10" dirty="0">
                <a:latin typeface="Tahoma"/>
                <a:cs typeface="Tahoma"/>
              </a:rPr>
              <a:t>P</a:t>
            </a:r>
            <a:r>
              <a:rPr sz="1850" b="1" spc="-100" dirty="0">
                <a:latin typeface="Tahoma"/>
                <a:cs typeface="Tahoma"/>
              </a:rPr>
              <a:t> </a:t>
            </a:r>
            <a:r>
              <a:rPr sz="1850" b="1" spc="10" dirty="0">
                <a:latin typeface="Tahoma"/>
                <a:cs typeface="Tahoma"/>
              </a:rPr>
              <a:t>E</a:t>
            </a:r>
            <a:r>
              <a:rPr sz="1850" b="1" spc="-55" dirty="0">
                <a:latin typeface="Tahoma"/>
                <a:cs typeface="Tahoma"/>
              </a:rPr>
              <a:t>X</a:t>
            </a:r>
            <a:r>
              <a:rPr sz="1850" b="1" spc="5" dirty="0">
                <a:latin typeface="Tahoma"/>
                <a:cs typeface="Tahoma"/>
              </a:rPr>
              <a:t>P</a:t>
            </a:r>
            <a:r>
              <a:rPr sz="1850" b="1" spc="10" dirty="0">
                <a:latin typeface="Tahoma"/>
                <a:cs typeface="Tahoma"/>
              </a:rPr>
              <a:t>E</a:t>
            </a:r>
            <a:r>
              <a:rPr sz="1850" b="1" spc="-95" dirty="0">
                <a:latin typeface="Tahoma"/>
                <a:cs typeface="Tahoma"/>
              </a:rPr>
              <a:t>R</a:t>
            </a:r>
            <a:r>
              <a:rPr sz="1850" b="1" spc="-285" dirty="0">
                <a:latin typeface="Tahoma"/>
                <a:cs typeface="Tahoma"/>
              </a:rPr>
              <a:t>I</a:t>
            </a:r>
            <a:r>
              <a:rPr sz="1850" b="1" spc="10" dirty="0">
                <a:latin typeface="Tahoma"/>
                <a:cs typeface="Tahoma"/>
              </a:rPr>
              <a:t>E</a:t>
            </a:r>
            <a:r>
              <a:rPr sz="1850" b="1" spc="40" dirty="0">
                <a:latin typeface="Tahoma"/>
                <a:cs typeface="Tahoma"/>
              </a:rPr>
              <a:t>N</a:t>
            </a:r>
            <a:r>
              <a:rPr sz="1850" b="1" spc="75" dirty="0">
                <a:latin typeface="Tahoma"/>
                <a:cs typeface="Tahoma"/>
              </a:rPr>
              <a:t>C</a:t>
            </a:r>
            <a:r>
              <a:rPr sz="1850" b="1" spc="10" dirty="0">
                <a:latin typeface="Tahoma"/>
                <a:cs typeface="Tahoma"/>
              </a:rPr>
              <a:t>E</a:t>
            </a:r>
            <a:r>
              <a:rPr sz="1850" b="1" spc="-100" dirty="0">
                <a:latin typeface="Tahoma"/>
                <a:cs typeface="Tahoma"/>
              </a:rPr>
              <a:t>?</a:t>
            </a:r>
            <a:endParaRPr sz="1850">
              <a:latin typeface="Tahoma"/>
              <a:cs typeface="Tahoma"/>
            </a:endParaRPr>
          </a:p>
          <a:p>
            <a:pPr marL="12700" marR="5715" algn="just">
              <a:lnSpc>
                <a:spcPct val="118200"/>
              </a:lnSpc>
            </a:pPr>
            <a:r>
              <a:rPr sz="1850" spc="20" dirty="0">
                <a:latin typeface="Lucida Sans Unicode"/>
                <a:cs typeface="Lucida Sans Unicode"/>
              </a:rPr>
              <a:t>Programa </a:t>
            </a:r>
            <a:r>
              <a:rPr sz="1850" spc="40" dirty="0">
                <a:latin typeface="Lucida Sans Unicode"/>
                <a:cs typeface="Lucida Sans Unicode"/>
              </a:rPr>
              <a:t>de </a:t>
            </a:r>
            <a:r>
              <a:rPr sz="1850" spc="25" dirty="0">
                <a:latin typeface="Lucida Sans Unicode"/>
                <a:cs typeface="Lucida Sans Unicode"/>
              </a:rPr>
              <a:t>Relacionamento </a:t>
            </a:r>
            <a:r>
              <a:rPr sz="1850" spc="30" dirty="0">
                <a:latin typeface="Lucida Sans Unicode"/>
                <a:cs typeface="Lucida Sans Unicode"/>
              </a:rPr>
              <a:t>da </a:t>
            </a:r>
            <a:r>
              <a:rPr sz="1850" spc="50" dirty="0">
                <a:latin typeface="Lucida Sans Unicode"/>
                <a:cs typeface="Lucida Sans Unicode"/>
              </a:rPr>
              <a:t>GRC </a:t>
            </a:r>
            <a:r>
              <a:rPr sz="1850" spc="90" dirty="0">
                <a:latin typeface="Lucida Sans Unicode"/>
                <a:cs typeface="Lucida Sans Unicode"/>
              </a:rPr>
              <a:t>EXPERIENCE </a:t>
            </a:r>
            <a:r>
              <a:rPr sz="1850" spc="25" dirty="0">
                <a:latin typeface="Lucida Sans Unicode"/>
                <a:cs typeface="Lucida Sans Unicode"/>
              </a:rPr>
              <a:t>que </a:t>
            </a:r>
            <a:r>
              <a:rPr sz="1850" spc="50" dirty="0">
                <a:latin typeface="Lucida Sans Unicode"/>
                <a:cs typeface="Lucida Sans Unicode"/>
              </a:rPr>
              <a:t>conecta </a:t>
            </a:r>
            <a:r>
              <a:rPr sz="1850" spc="40" dirty="0">
                <a:latin typeface="Lucida Sans Unicode"/>
                <a:cs typeface="Lucida Sans Unicode"/>
              </a:rPr>
              <a:t>de </a:t>
            </a:r>
            <a:r>
              <a:rPr sz="1850" spc="10" dirty="0">
                <a:latin typeface="Lucida Sans Unicode"/>
                <a:cs typeface="Lucida Sans Unicode"/>
              </a:rPr>
              <a:t>maneira </a:t>
            </a:r>
            <a:r>
              <a:rPr sz="1850" dirty="0">
                <a:latin typeface="Lucida Sans Unicode"/>
                <a:cs typeface="Lucida Sans Unicode"/>
              </a:rPr>
              <a:t>exclusiva </a:t>
            </a:r>
            <a:r>
              <a:rPr sz="1850" spc="5" dirty="0">
                <a:latin typeface="Lucida Sans Unicode"/>
                <a:cs typeface="Lucida Sans Unicode"/>
              </a:rPr>
              <a:t>os </a:t>
            </a:r>
            <a:r>
              <a:rPr sz="1850" spc="15" dirty="0">
                <a:latin typeface="Lucida Sans Unicode"/>
                <a:cs typeface="Lucida Sans Unicode"/>
              </a:rPr>
              <a:t>líderes </a:t>
            </a:r>
            <a:r>
              <a:rPr sz="1850" spc="30" dirty="0">
                <a:latin typeface="Lucida Sans Unicode"/>
                <a:cs typeface="Lucida Sans Unicode"/>
              </a:rPr>
              <a:t>do mercado </a:t>
            </a:r>
            <a:r>
              <a:rPr sz="1850" spc="45" dirty="0">
                <a:latin typeface="Lucida Sans Unicode"/>
                <a:cs typeface="Lucida Sans Unicode"/>
              </a:rPr>
              <a:t>e </a:t>
            </a:r>
            <a:r>
              <a:rPr sz="1850" spc="50" dirty="0">
                <a:latin typeface="Lucida Sans Unicode"/>
                <a:cs typeface="Lucida Sans Unicode"/>
              </a:rPr>
              <a:t> </a:t>
            </a:r>
            <a:r>
              <a:rPr sz="1850" dirty="0">
                <a:latin typeface="Lucida Sans Unicode"/>
                <a:cs typeface="Lucida Sans Unicode"/>
              </a:rPr>
              <a:t>profissionais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30" dirty="0">
                <a:latin typeface="Lucida Sans Unicode"/>
                <a:cs typeface="Lucida Sans Unicode"/>
              </a:rPr>
              <a:t>do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-10" dirty="0">
                <a:latin typeface="Lucida Sans Unicode"/>
                <a:cs typeface="Lucida Sans Unicode"/>
              </a:rPr>
              <a:t>ramo,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40" dirty="0">
                <a:latin typeface="Lucida Sans Unicode"/>
                <a:cs typeface="Lucida Sans Unicode"/>
              </a:rPr>
              <a:t>de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25" dirty="0">
                <a:latin typeface="Lucida Sans Unicode"/>
                <a:cs typeface="Lucida Sans Unicode"/>
              </a:rPr>
              <a:t>diferentes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5" dirty="0">
                <a:latin typeface="Lucida Sans Unicode"/>
                <a:cs typeface="Lucida Sans Unicode"/>
              </a:rPr>
              <a:t>segmentos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30" dirty="0">
                <a:latin typeface="Lucida Sans Unicode"/>
                <a:cs typeface="Lucida Sans Unicode"/>
              </a:rPr>
              <a:t>da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5" dirty="0">
                <a:latin typeface="Lucida Sans Unicode"/>
                <a:cs typeface="Lucida Sans Unicode"/>
              </a:rPr>
              <a:t>economia,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35" dirty="0">
                <a:latin typeface="Lucida Sans Unicode"/>
                <a:cs typeface="Lucida Sans Unicode"/>
              </a:rPr>
              <a:t>com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5" dirty="0">
                <a:latin typeface="Lucida Sans Unicode"/>
                <a:cs typeface="Lucida Sans Unicode"/>
              </a:rPr>
              <a:t>os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10" dirty="0">
                <a:latin typeface="Lucida Sans Unicode"/>
                <a:cs typeface="Lucida Sans Unicode"/>
              </a:rPr>
              <a:t>principais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30" dirty="0">
                <a:latin typeface="Lucida Sans Unicode"/>
                <a:cs typeface="Lucida Sans Unicode"/>
              </a:rPr>
              <a:t>players</a:t>
            </a:r>
            <a:r>
              <a:rPr sz="1850" spc="-114" dirty="0">
                <a:latin typeface="Lucida Sans Unicode"/>
                <a:cs typeface="Lucida Sans Unicode"/>
              </a:rPr>
              <a:t> </a:t>
            </a:r>
            <a:r>
              <a:rPr sz="1850" spc="30" dirty="0">
                <a:latin typeface="Lucida Sans Unicode"/>
                <a:cs typeface="Lucida Sans Unicode"/>
              </a:rPr>
              <a:t>do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30" dirty="0">
                <a:latin typeface="Lucida Sans Unicode"/>
                <a:cs typeface="Lucida Sans Unicode"/>
              </a:rPr>
              <a:t>setor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40" dirty="0">
                <a:latin typeface="Lucida Sans Unicode"/>
                <a:cs typeface="Lucida Sans Unicode"/>
              </a:rPr>
              <a:t>de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25" dirty="0">
                <a:latin typeface="Lucida Sans Unicode"/>
                <a:cs typeface="Lucida Sans Unicode"/>
              </a:rPr>
              <a:t>todas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5" dirty="0">
                <a:latin typeface="Lucida Sans Unicode"/>
                <a:cs typeface="Lucida Sans Unicode"/>
              </a:rPr>
              <a:t>as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-10" dirty="0">
                <a:latin typeface="Lucida Sans Unicode"/>
                <a:cs typeface="Lucida Sans Unicode"/>
              </a:rPr>
              <a:t>regiões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30" dirty="0">
                <a:latin typeface="Lucida Sans Unicode"/>
                <a:cs typeface="Lucida Sans Unicode"/>
              </a:rPr>
              <a:t>do </a:t>
            </a:r>
            <a:r>
              <a:rPr sz="1850" spc="-575" dirty="0">
                <a:latin typeface="Lucida Sans Unicode"/>
                <a:cs typeface="Lucida Sans Unicode"/>
              </a:rPr>
              <a:t> </a:t>
            </a:r>
            <a:r>
              <a:rPr sz="1850" spc="-20" dirty="0">
                <a:latin typeface="Lucida Sans Unicode"/>
                <a:cs typeface="Lucida Sans Unicode"/>
              </a:rPr>
              <a:t>país.</a:t>
            </a:r>
            <a:endParaRPr sz="18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850" b="1" spc="30" dirty="0">
                <a:latin typeface="Tahoma"/>
                <a:cs typeface="Tahoma"/>
              </a:rPr>
              <a:t>Q</a:t>
            </a:r>
            <a:r>
              <a:rPr sz="1850" b="1" spc="-20" dirty="0">
                <a:latin typeface="Tahoma"/>
                <a:cs typeface="Tahoma"/>
              </a:rPr>
              <a:t>u</a:t>
            </a:r>
            <a:r>
              <a:rPr sz="1850" b="1" spc="-5" dirty="0">
                <a:latin typeface="Tahoma"/>
                <a:cs typeface="Tahoma"/>
              </a:rPr>
              <a:t>e</a:t>
            </a:r>
            <a:r>
              <a:rPr sz="1850" b="1" spc="-15" dirty="0">
                <a:latin typeface="Tahoma"/>
                <a:cs typeface="Tahoma"/>
              </a:rPr>
              <a:t>m</a:t>
            </a:r>
            <a:r>
              <a:rPr sz="1850" b="1" spc="-100" dirty="0">
                <a:latin typeface="Tahoma"/>
                <a:cs typeface="Tahoma"/>
              </a:rPr>
              <a:t> </a:t>
            </a:r>
            <a:r>
              <a:rPr sz="1850" b="1" dirty="0">
                <a:latin typeface="Tahoma"/>
                <a:cs typeface="Tahoma"/>
              </a:rPr>
              <a:t>é</a:t>
            </a:r>
            <a:r>
              <a:rPr sz="1850" b="1" spc="-100" dirty="0">
                <a:latin typeface="Tahoma"/>
                <a:cs typeface="Tahoma"/>
              </a:rPr>
              <a:t> </a:t>
            </a:r>
            <a:r>
              <a:rPr sz="1850" b="1" spc="-20" dirty="0">
                <a:latin typeface="Tahoma"/>
                <a:cs typeface="Tahoma"/>
              </a:rPr>
              <a:t>u</a:t>
            </a:r>
            <a:r>
              <a:rPr sz="1850" b="1" spc="-15" dirty="0">
                <a:latin typeface="Tahoma"/>
                <a:cs typeface="Tahoma"/>
              </a:rPr>
              <a:t>m</a:t>
            </a:r>
            <a:r>
              <a:rPr sz="1850" b="1" spc="-100" dirty="0">
                <a:latin typeface="Tahoma"/>
                <a:cs typeface="Tahoma"/>
              </a:rPr>
              <a:t> </a:t>
            </a:r>
            <a:r>
              <a:rPr sz="1850" b="1" spc="20" dirty="0">
                <a:latin typeface="Tahoma"/>
                <a:cs typeface="Tahoma"/>
              </a:rPr>
              <a:t>V</a:t>
            </a:r>
            <a:r>
              <a:rPr sz="1850" b="1" spc="-285" dirty="0">
                <a:latin typeface="Tahoma"/>
                <a:cs typeface="Tahoma"/>
              </a:rPr>
              <a:t>I</a:t>
            </a:r>
            <a:r>
              <a:rPr sz="1850" b="1" spc="10" dirty="0">
                <a:latin typeface="Tahoma"/>
                <a:cs typeface="Tahoma"/>
              </a:rPr>
              <a:t>P</a:t>
            </a:r>
            <a:r>
              <a:rPr sz="1850" b="1" spc="-100" dirty="0">
                <a:latin typeface="Tahoma"/>
                <a:cs typeface="Tahoma"/>
              </a:rPr>
              <a:t> </a:t>
            </a:r>
            <a:r>
              <a:rPr sz="1850" b="1" spc="10" dirty="0">
                <a:latin typeface="Tahoma"/>
                <a:cs typeface="Tahoma"/>
              </a:rPr>
              <a:t>E</a:t>
            </a:r>
            <a:r>
              <a:rPr sz="1850" b="1" spc="-55" dirty="0">
                <a:latin typeface="Tahoma"/>
                <a:cs typeface="Tahoma"/>
              </a:rPr>
              <a:t>X</a:t>
            </a:r>
            <a:r>
              <a:rPr sz="1850" b="1" spc="5" dirty="0">
                <a:latin typeface="Tahoma"/>
                <a:cs typeface="Tahoma"/>
              </a:rPr>
              <a:t>P</a:t>
            </a:r>
            <a:r>
              <a:rPr sz="1850" b="1" spc="10" dirty="0">
                <a:latin typeface="Tahoma"/>
                <a:cs typeface="Tahoma"/>
              </a:rPr>
              <a:t>E</a:t>
            </a:r>
            <a:r>
              <a:rPr sz="1850" b="1" spc="-95" dirty="0">
                <a:latin typeface="Tahoma"/>
                <a:cs typeface="Tahoma"/>
              </a:rPr>
              <a:t>R</a:t>
            </a:r>
            <a:r>
              <a:rPr sz="1850" b="1" spc="-285" dirty="0">
                <a:latin typeface="Tahoma"/>
                <a:cs typeface="Tahoma"/>
              </a:rPr>
              <a:t>I</a:t>
            </a:r>
            <a:r>
              <a:rPr sz="1850" b="1" spc="10" dirty="0">
                <a:latin typeface="Tahoma"/>
                <a:cs typeface="Tahoma"/>
              </a:rPr>
              <a:t>E</a:t>
            </a:r>
            <a:r>
              <a:rPr sz="1850" b="1" spc="40" dirty="0">
                <a:latin typeface="Tahoma"/>
                <a:cs typeface="Tahoma"/>
              </a:rPr>
              <a:t>N</a:t>
            </a:r>
            <a:r>
              <a:rPr sz="1850" b="1" spc="75" dirty="0">
                <a:latin typeface="Tahoma"/>
                <a:cs typeface="Tahoma"/>
              </a:rPr>
              <a:t>C</a:t>
            </a:r>
            <a:r>
              <a:rPr sz="1850" b="1" spc="10" dirty="0">
                <a:latin typeface="Tahoma"/>
                <a:cs typeface="Tahoma"/>
              </a:rPr>
              <a:t>E</a:t>
            </a:r>
            <a:r>
              <a:rPr sz="1850" b="1" spc="-100" dirty="0">
                <a:latin typeface="Tahoma"/>
                <a:cs typeface="Tahoma"/>
              </a:rPr>
              <a:t>?</a:t>
            </a:r>
            <a:endParaRPr sz="1850">
              <a:latin typeface="Tahoma"/>
              <a:cs typeface="Tahoma"/>
            </a:endParaRPr>
          </a:p>
          <a:p>
            <a:pPr marL="12700" marR="9525" algn="just">
              <a:lnSpc>
                <a:spcPct val="118200"/>
              </a:lnSpc>
              <a:spcBef>
                <a:spcPts val="5"/>
              </a:spcBef>
            </a:pPr>
            <a:r>
              <a:rPr sz="1850" spc="20" dirty="0">
                <a:latin typeface="Lucida Sans Unicode"/>
                <a:cs typeface="Lucida Sans Unicode"/>
              </a:rPr>
              <a:t>Profissional </a:t>
            </a:r>
            <a:r>
              <a:rPr sz="1850" spc="40" dirty="0">
                <a:latin typeface="Lucida Sans Unicode"/>
                <a:cs typeface="Lucida Sans Unicode"/>
              </a:rPr>
              <a:t>de </a:t>
            </a:r>
            <a:r>
              <a:rPr sz="1850" spc="10" dirty="0">
                <a:latin typeface="Lucida Sans Unicode"/>
                <a:cs typeface="Lucida Sans Unicode"/>
              </a:rPr>
              <a:t>governança, </a:t>
            </a:r>
            <a:r>
              <a:rPr sz="1850" spc="15" dirty="0">
                <a:latin typeface="Lucida Sans Unicode"/>
                <a:cs typeface="Lucida Sans Unicode"/>
              </a:rPr>
              <a:t>risco </a:t>
            </a:r>
            <a:r>
              <a:rPr sz="1850" spc="45" dirty="0">
                <a:latin typeface="Lucida Sans Unicode"/>
                <a:cs typeface="Lucida Sans Unicode"/>
              </a:rPr>
              <a:t>e </a:t>
            </a:r>
            <a:r>
              <a:rPr sz="1850" spc="25" dirty="0">
                <a:latin typeface="Lucida Sans Unicode"/>
                <a:cs typeface="Lucida Sans Unicode"/>
              </a:rPr>
              <a:t>compliance </a:t>
            </a:r>
            <a:r>
              <a:rPr sz="1850" spc="35" dirty="0">
                <a:latin typeface="Lucida Sans Unicode"/>
                <a:cs typeface="Lucida Sans Unicode"/>
              </a:rPr>
              <a:t>(Governance </a:t>
            </a:r>
            <a:r>
              <a:rPr sz="1850" spc="30" dirty="0">
                <a:latin typeface="Lucida Sans Unicode"/>
                <a:cs typeface="Lucida Sans Unicode"/>
              </a:rPr>
              <a:t>Office </a:t>
            </a:r>
            <a:r>
              <a:rPr sz="1850" spc="45" dirty="0">
                <a:latin typeface="Lucida Sans Unicode"/>
                <a:cs typeface="Lucida Sans Unicode"/>
              </a:rPr>
              <a:t>e </a:t>
            </a:r>
            <a:r>
              <a:rPr sz="1850" spc="20" dirty="0">
                <a:latin typeface="Lucida Sans Unicode"/>
                <a:cs typeface="Lucida Sans Unicode"/>
              </a:rPr>
              <a:t>Compliance </a:t>
            </a:r>
            <a:r>
              <a:rPr sz="1850" spc="25" dirty="0">
                <a:latin typeface="Lucida Sans Unicode"/>
                <a:cs typeface="Lucida Sans Unicode"/>
              </a:rPr>
              <a:t>Officer) </a:t>
            </a:r>
            <a:r>
              <a:rPr sz="1850" dirty="0">
                <a:latin typeface="Lucida Sans Unicode"/>
                <a:cs typeface="Lucida Sans Unicode"/>
              </a:rPr>
              <a:t>grandes </a:t>
            </a:r>
            <a:r>
              <a:rPr sz="1850" spc="5" dirty="0">
                <a:latin typeface="Lucida Sans Unicode"/>
                <a:cs typeface="Lucida Sans Unicode"/>
              </a:rPr>
              <a:t>empresa, médias </a:t>
            </a:r>
            <a:r>
              <a:rPr sz="1850" spc="45" dirty="0">
                <a:latin typeface="Lucida Sans Unicode"/>
                <a:cs typeface="Lucida Sans Unicode"/>
              </a:rPr>
              <a:t>e </a:t>
            </a:r>
            <a:r>
              <a:rPr sz="1850" spc="-575" dirty="0">
                <a:latin typeface="Lucida Sans Unicode"/>
                <a:cs typeface="Lucida Sans Unicode"/>
              </a:rPr>
              <a:t> </a:t>
            </a:r>
            <a:r>
              <a:rPr sz="1850" spc="5" dirty="0">
                <a:latin typeface="Lucida Sans Unicode"/>
                <a:cs typeface="Lucida Sans Unicode"/>
              </a:rPr>
              <a:t>empresas,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15" dirty="0">
                <a:latin typeface="Lucida Sans Unicode"/>
                <a:cs typeface="Lucida Sans Unicode"/>
              </a:rPr>
              <a:t>além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40" dirty="0">
                <a:latin typeface="Lucida Sans Unicode"/>
                <a:cs typeface="Lucida Sans Unicode"/>
              </a:rPr>
              <a:t>de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dirty="0">
                <a:latin typeface="Lucida Sans Unicode"/>
                <a:cs typeface="Lucida Sans Unicode"/>
              </a:rPr>
              <a:t>profissionais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5" dirty="0">
                <a:latin typeface="Lucida Sans Unicode"/>
                <a:cs typeface="Lucida Sans Unicode"/>
              </a:rPr>
              <a:t>autônomos,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40" dirty="0">
                <a:latin typeface="Lucida Sans Unicode"/>
                <a:cs typeface="Lucida Sans Unicode"/>
              </a:rPr>
              <a:t>de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25" dirty="0">
                <a:latin typeface="Lucida Sans Unicode"/>
                <a:cs typeface="Lucida Sans Unicode"/>
              </a:rPr>
              <a:t>diferentes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25" dirty="0">
                <a:latin typeface="Lucida Sans Unicode"/>
                <a:cs typeface="Lucida Sans Unicode"/>
              </a:rPr>
              <a:t>setores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30" dirty="0">
                <a:latin typeface="Lucida Sans Unicode"/>
                <a:cs typeface="Lucida Sans Unicode"/>
              </a:rPr>
              <a:t>da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20" dirty="0">
                <a:latin typeface="Lucida Sans Unicode"/>
                <a:cs typeface="Lucida Sans Unicode"/>
              </a:rPr>
              <a:t>economia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5" dirty="0">
                <a:latin typeface="Lucida Sans Unicode"/>
                <a:cs typeface="Lucida Sans Unicode"/>
              </a:rPr>
              <a:t>brasileira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40" dirty="0">
                <a:latin typeface="Lucida Sans Unicode"/>
                <a:cs typeface="Lucida Sans Unicode"/>
              </a:rPr>
              <a:t>de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25" dirty="0">
                <a:latin typeface="Lucida Sans Unicode"/>
                <a:cs typeface="Lucida Sans Unicode"/>
              </a:rPr>
              <a:t>todas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5" dirty="0">
                <a:latin typeface="Lucida Sans Unicode"/>
                <a:cs typeface="Lucida Sans Unicode"/>
              </a:rPr>
              <a:t>as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-10" dirty="0">
                <a:latin typeface="Lucida Sans Unicode"/>
                <a:cs typeface="Lucida Sans Unicode"/>
              </a:rPr>
              <a:t>regiões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30" dirty="0">
                <a:latin typeface="Lucida Sans Unicode"/>
                <a:cs typeface="Lucida Sans Unicode"/>
              </a:rPr>
              <a:t>do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-20" dirty="0">
                <a:latin typeface="Lucida Sans Unicode"/>
                <a:cs typeface="Lucida Sans Unicode"/>
              </a:rPr>
              <a:t>país.</a:t>
            </a:r>
            <a:endParaRPr sz="18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850" b="1" spc="75" dirty="0">
                <a:latin typeface="Tahoma"/>
                <a:cs typeface="Tahoma"/>
              </a:rPr>
              <a:t>C</a:t>
            </a:r>
            <a:r>
              <a:rPr sz="1850" b="1" spc="25" dirty="0">
                <a:latin typeface="Tahoma"/>
                <a:cs typeface="Tahoma"/>
              </a:rPr>
              <a:t>o</a:t>
            </a:r>
            <a:r>
              <a:rPr sz="1850" b="1" spc="-20" dirty="0">
                <a:latin typeface="Tahoma"/>
                <a:cs typeface="Tahoma"/>
              </a:rPr>
              <a:t>m</a:t>
            </a:r>
            <a:r>
              <a:rPr sz="1850" b="1" spc="30" dirty="0">
                <a:latin typeface="Tahoma"/>
                <a:cs typeface="Tahoma"/>
              </a:rPr>
              <a:t>o</a:t>
            </a:r>
            <a:r>
              <a:rPr sz="1850" b="1" spc="-100" dirty="0">
                <a:latin typeface="Tahoma"/>
                <a:cs typeface="Tahoma"/>
              </a:rPr>
              <a:t> </a:t>
            </a:r>
            <a:r>
              <a:rPr sz="1850" b="1" spc="-5" dirty="0">
                <a:latin typeface="Tahoma"/>
                <a:cs typeface="Tahoma"/>
              </a:rPr>
              <a:t>é</a:t>
            </a:r>
            <a:r>
              <a:rPr sz="1850" b="1" spc="-100" dirty="0">
                <a:latin typeface="Tahoma"/>
                <a:cs typeface="Tahoma"/>
              </a:rPr>
              <a:t>?</a:t>
            </a:r>
            <a:endParaRPr sz="185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405"/>
              </a:spcBef>
            </a:pPr>
            <a:r>
              <a:rPr sz="1850" spc="45" dirty="0">
                <a:latin typeface="Lucida Sans Unicode"/>
                <a:cs typeface="Lucida Sans Unicode"/>
              </a:rPr>
              <a:t>Espaço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25" dirty="0">
                <a:latin typeface="Lucida Sans Unicode"/>
                <a:cs typeface="Lucida Sans Unicode"/>
              </a:rPr>
              <a:t>restrito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35" dirty="0">
                <a:latin typeface="Lucida Sans Unicode"/>
                <a:cs typeface="Lucida Sans Unicode"/>
              </a:rPr>
              <a:t>dentro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30" dirty="0">
                <a:latin typeface="Lucida Sans Unicode"/>
                <a:cs typeface="Lucida Sans Unicode"/>
              </a:rPr>
              <a:t>do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-5" dirty="0">
                <a:latin typeface="Lucida Sans Unicode"/>
                <a:cs typeface="Lucida Sans Unicode"/>
              </a:rPr>
              <a:t>congresso,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45" dirty="0">
                <a:latin typeface="Lucida Sans Unicode"/>
                <a:cs typeface="Lucida Sans Unicode"/>
              </a:rPr>
              <a:t>e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25" dirty="0">
                <a:latin typeface="Lucida Sans Unicode"/>
                <a:cs typeface="Lucida Sans Unicode"/>
              </a:rPr>
              <a:t>que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15" dirty="0">
                <a:latin typeface="Lucida Sans Unicode"/>
                <a:cs typeface="Lucida Sans Unicode"/>
              </a:rPr>
              <a:t>dispõe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40" dirty="0">
                <a:latin typeface="Lucida Sans Unicode"/>
                <a:cs typeface="Lucida Sans Unicode"/>
              </a:rPr>
              <a:t>de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30" dirty="0">
                <a:latin typeface="Lucida Sans Unicode"/>
                <a:cs typeface="Lucida Sans Unicode"/>
              </a:rPr>
              <a:t>serviço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dirty="0">
                <a:latin typeface="Lucida Sans Unicode"/>
                <a:cs typeface="Lucida Sans Unicode"/>
              </a:rPr>
              <a:t>personalizado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35" dirty="0">
                <a:latin typeface="Lucida Sans Unicode"/>
                <a:cs typeface="Lucida Sans Unicode"/>
              </a:rPr>
              <a:t>com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35" dirty="0">
                <a:latin typeface="Lucida Sans Unicode"/>
                <a:cs typeface="Lucida Sans Unicode"/>
              </a:rPr>
              <a:t>buffet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45" dirty="0">
                <a:latin typeface="Lucida Sans Unicode"/>
                <a:cs typeface="Lucida Sans Unicode"/>
              </a:rPr>
              <a:t>e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-75" dirty="0">
                <a:latin typeface="Lucida Sans Unicode"/>
                <a:cs typeface="Lucida Sans Unicode"/>
              </a:rPr>
              <a:t>wi-fi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25" dirty="0">
                <a:latin typeface="Lucida Sans Unicode"/>
                <a:cs typeface="Lucida Sans Unicode"/>
              </a:rPr>
              <a:t>para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25" dirty="0">
                <a:latin typeface="Lucida Sans Unicode"/>
                <a:cs typeface="Lucida Sans Unicode"/>
              </a:rPr>
              <a:t>que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5" dirty="0">
                <a:latin typeface="Lucida Sans Unicode"/>
                <a:cs typeface="Lucida Sans Unicode"/>
              </a:rPr>
              <a:t>os</a:t>
            </a:r>
            <a:endParaRPr sz="1850">
              <a:latin typeface="Lucida Sans Unicode"/>
              <a:cs typeface="Lucida Sans Unicode"/>
            </a:endParaRPr>
          </a:p>
          <a:p>
            <a:pPr marL="12700" marR="5080" algn="just">
              <a:lnSpc>
                <a:spcPct val="118200"/>
              </a:lnSpc>
              <a:spcBef>
                <a:spcPts val="5"/>
              </a:spcBef>
            </a:pPr>
            <a:r>
              <a:rPr sz="1850" spc="30" dirty="0">
                <a:latin typeface="Lucida Sans Unicode"/>
                <a:cs typeface="Lucida Sans Unicode"/>
              </a:rPr>
              <a:t>convidados </a:t>
            </a:r>
            <a:r>
              <a:rPr sz="1850" spc="45" dirty="0">
                <a:latin typeface="Lucida Sans Unicode"/>
                <a:cs typeface="Lucida Sans Unicode"/>
              </a:rPr>
              <a:t>e </a:t>
            </a:r>
            <a:r>
              <a:rPr sz="1850" spc="25" dirty="0">
                <a:latin typeface="Lucida Sans Unicode"/>
                <a:cs typeface="Lucida Sans Unicode"/>
              </a:rPr>
              <a:t>palestrantes </a:t>
            </a:r>
            <a:r>
              <a:rPr sz="1850" spc="-15" dirty="0">
                <a:latin typeface="Lucida Sans Unicode"/>
                <a:cs typeface="Lucida Sans Unicode"/>
              </a:rPr>
              <a:t>realizem</a:t>
            </a:r>
            <a:r>
              <a:rPr sz="1850" spc="-10" dirty="0">
                <a:latin typeface="Lucida Sans Unicode"/>
                <a:cs typeface="Lucida Sans Unicode"/>
              </a:rPr>
              <a:t> </a:t>
            </a:r>
            <a:r>
              <a:rPr sz="1850" spc="10" dirty="0">
                <a:latin typeface="Lucida Sans Unicode"/>
                <a:cs typeface="Lucida Sans Unicode"/>
              </a:rPr>
              <a:t>reuniões </a:t>
            </a:r>
            <a:r>
              <a:rPr sz="1850" spc="40" dirty="0">
                <a:latin typeface="Lucida Sans Unicode"/>
                <a:cs typeface="Lucida Sans Unicode"/>
              </a:rPr>
              <a:t>de </a:t>
            </a:r>
            <a:r>
              <a:rPr sz="1850" spc="-10" dirty="0">
                <a:latin typeface="Lucida Sans Unicode"/>
                <a:cs typeface="Lucida Sans Unicode"/>
              </a:rPr>
              <a:t>negócios, networking </a:t>
            </a:r>
            <a:r>
              <a:rPr sz="1850" spc="45" dirty="0">
                <a:latin typeface="Lucida Sans Unicode"/>
                <a:cs typeface="Lucida Sans Unicode"/>
              </a:rPr>
              <a:t>e </a:t>
            </a:r>
            <a:r>
              <a:rPr sz="1850" spc="-35" dirty="0">
                <a:latin typeface="Lucida Sans Unicode"/>
                <a:cs typeface="Lucida Sans Unicode"/>
              </a:rPr>
              <a:t>sintam-se</a:t>
            </a:r>
            <a:r>
              <a:rPr sz="1850" spc="-30" dirty="0">
                <a:latin typeface="Lucida Sans Unicode"/>
                <a:cs typeface="Lucida Sans Unicode"/>
              </a:rPr>
              <a:t> </a:t>
            </a:r>
            <a:r>
              <a:rPr sz="1850" spc="-10" dirty="0">
                <a:latin typeface="Lucida Sans Unicode"/>
                <a:cs typeface="Lucida Sans Unicode"/>
              </a:rPr>
              <a:t>mais </a:t>
            </a:r>
            <a:r>
              <a:rPr sz="1850" spc="25" dirty="0">
                <a:latin typeface="Lucida Sans Unicode"/>
                <a:cs typeface="Lucida Sans Unicode"/>
              </a:rPr>
              <a:t>à </a:t>
            </a:r>
            <a:r>
              <a:rPr sz="1850" spc="45" dirty="0">
                <a:latin typeface="Lucida Sans Unicode"/>
                <a:cs typeface="Lucida Sans Unicode"/>
              </a:rPr>
              <a:t>vontade </a:t>
            </a:r>
            <a:r>
              <a:rPr sz="1850" spc="25" dirty="0">
                <a:latin typeface="Lucida Sans Unicode"/>
                <a:cs typeface="Lucida Sans Unicode"/>
              </a:rPr>
              <a:t>para buscar </a:t>
            </a:r>
            <a:r>
              <a:rPr sz="1850" spc="30" dirty="0">
                <a:latin typeface="Lucida Sans Unicode"/>
                <a:cs typeface="Lucida Sans Unicode"/>
              </a:rPr>
              <a:t> conhecimento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10" dirty="0">
                <a:latin typeface="Lucida Sans Unicode"/>
                <a:cs typeface="Lucida Sans Unicode"/>
              </a:rPr>
              <a:t>ou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35" dirty="0">
                <a:latin typeface="Lucida Sans Unicode"/>
                <a:cs typeface="Lucida Sans Unicode"/>
              </a:rPr>
              <a:t>tratar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40" dirty="0">
                <a:latin typeface="Lucida Sans Unicode"/>
                <a:cs typeface="Lucida Sans Unicode"/>
              </a:rPr>
              <a:t>de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dirty="0">
                <a:latin typeface="Lucida Sans Unicode"/>
                <a:cs typeface="Lucida Sans Unicode"/>
              </a:rPr>
              <a:t>negócios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40" dirty="0">
                <a:latin typeface="Lucida Sans Unicode"/>
                <a:cs typeface="Lucida Sans Unicode"/>
              </a:rPr>
              <a:t>de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15" dirty="0">
                <a:latin typeface="Lucida Sans Unicode"/>
                <a:cs typeface="Lucida Sans Unicode"/>
              </a:rPr>
              <a:t>forma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25" dirty="0">
                <a:latin typeface="Lucida Sans Unicode"/>
                <a:cs typeface="Lucida Sans Unicode"/>
              </a:rPr>
              <a:t>direta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45" dirty="0">
                <a:latin typeface="Lucida Sans Unicode"/>
                <a:cs typeface="Lucida Sans Unicode"/>
              </a:rPr>
              <a:t>e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25" dirty="0">
                <a:latin typeface="Lucida Sans Unicode"/>
                <a:cs typeface="Lucida Sans Unicode"/>
              </a:rPr>
              <a:t>objetiva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5" dirty="0">
                <a:latin typeface="Lucida Sans Unicode"/>
                <a:cs typeface="Lucida Sans Unicode"/>
              </a:rPr>
              <a:t>sem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15" dirty="0">
                <a:latin typeface="Lucida Sans Unicode"/>
                <a:cs typeface="Lucida Sans Unicode"/>
              </a:rPr>
              <a:t>ser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20" dirty="0">
                <a:latin typeface="Lucida Sans Unicode"/>
                <a:cs typeface="Lucida Sans Unicode"/>
              </a:rPr>
              <a:t>invasivo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35" dirty="0">
                <a:latin typeface="Lucida Sans Unicode"/>
                <a:cs typeface="Lucida Sans Unicode"/>
              </a:rPr>
              <a:t>com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5" dirty="0">
                <a:latin typeface="Lucida Sans Unicode"/>
                <a:cs typeface="Lucida Sans Unicode"/>
              </a:rPr>
              <a:t>os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5" dirty="0">
                <a:latin typeface="Lucida Sans Unicode"/>
                <a:cs typeface="Lucida Sans Unicode"/>
              </a:rPr>
              <a:t>demais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15" dirty="0">
                <a:latin typeface="Lucida Sans Unicode"/>
                <a:cs typeface="Lucida Sans Unicode"/>
              </a:rPr>
              <a:t>especialistas</a:t>
            </a:r>
            <a:r>
              <a:rPr sz="1850" spc="-125" dirty="0">
                <a:latin typeface="Lucida Sans Unicode"/>
                <a:cs typeface="Lucida Sans Unicode"/>
              </a:rPr>
              <a:t> </a:t>
            </a:r>
            <a:r>
              <a:rPr sz="1850" spc="15" dirty="0">
                <a:latin typeface="Lucida Sans Unicode"/>
                <a:cs typeface="Lucida Sans Unicode"/>
              </a:rPr>
              <a:t>no</a:t>
            </a:r>
            <a:r>
              <a:rPr sz="1850" spc="-120" dirty="0">
                <a:latin typeface="Lucida Sans Unicode"/>
                <a:cs typeface="Lucida Sans Unicode"/>
              </a:rPr>
              <a:t> </a:t>
            </a:r>
            <a:r>
              <a:rPr sz="1850" spc="10" dirty="0">
                <a:latin typeface="Lucida Sans Unicode"/>
                <a:cs typeface="Lucida Sans Unicode"/>
              </a:rPr>
              <a:t>local.</a:t>
            </a:r>
            <a:endParaRPr sz="18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850" b="1" spc="-5" dirty="0">
                <a:latin typeface="Tahoma"/>
                <a:cs typeface="Tahoma"/>
              </a:rPr>
              <a:t>Qual</a:t>
            </a:r>
            <a:r>
              <a:rPr sz="1850" b="1" spc="-105" dirty="0">
                <a:latin typeface="Tahoma"/>
                <a:cs typeface="Tahoma"/>
              </a:rPr>
              <a:t> </a:t>
            </a:r>
            <a:r>
              <a:rPr sz="1850" b="1" spc="30" dirty="0">
                <a:latin typeface="Tahoma"/>
                <a:cs typeface="Tahoma"/>
              </a:rPr>
              <a:t>o</a:t>
            </a:r>
            <a:r>
              <a:rPr sz="1850" b="1" spc="-100" dirty="0">
                <a:latin typeface="Tahoma"/>
                <a:cs typeface="Tahoma"/>
              </a:rPr>
              <a:t> </a:t>
            </a:r>
            <a:r>
              <a:rPr sz="1850" b="1" spc="10" dirty="0">
                <a:latin typeface="Tahoma"/>
                <a:cs typeface="Tahoma"/>
              </a:rPr>
              <a:t>benefício</a:t>
            </a:r>
            <a:r>
              <a:rPr sz="1850" b="1" spc="-105" dirty="0">
                <a:latin typeface="Tahoma"/>
                <a:cs typeface="Tahoma"/>
              </a:rPr>
              <a:t> </a:t>
            </a:r>
            <a:r>
              <a:rPr sz="1850" b="1" spc="20" dirty="0">
                <a:latin typeface="Tahoma"/>
                <a:cs typeface="Tahoma"/>
              </a:rPr>
              <a:t>de</a:t>
            </a:r>
            <a:r>
              <a:rPr sz="1850" b="1" spc="-100" dirty="0">
                <a:latin typeface="Tahoma"/>
                <a:cs typeface="Tahoma"/>
              </a:rPr>
              <a:t> </a:t>
            </a:r>
            <a:r>
              <a:rPr sz="1850" b="1" dirty="0">
                <a:latin typeface="Tahoma"/>
                <a:cs typeface="Tahoma"/>
              </a:rPr>
              <a:t>patrocinar</a:t>
            </a:r>
            <a:r>
              <a:rPr sz="1850" b="1" spc="-105" dirty="0">
                <a:latin typeface="Tahoma"/>
                <a:cs typeface="Tahoma"/>
              </a:rPr>
              <a:t> </a:t>
            </a:r>
            <a:r>
              <a:rPr sz="1850" b="1" spc="-15" dirty="0">
                <a:latin typeface="Tahoma"/>
                <a:cs typeface="Tahoma"/>
              </a:rPr>
              <a:t>esta</a:t>
            </a:r>
            <a:r>
              <a:rPr sz="1850" b="1" spc="-100" dirty="0">
                <a:latin typeface="Tahoma"/>
                <a:cs typeface="Tahoma"/>
              </a:rPr>
              <a:t> </a:t>
            </a:r>
            <a:r>
              <a:rPr sz="1850" b="1" spc="-45" dirty="0">
                <a:latin typeface="Tahoma"/>
                <a:cs typeface="Tahoma"/>
              </a:rPr>
              <a:t>área?</a:t>
            </a:r>
            <a:endParaRPr sz="1850">
              <a:latin typeface="Tahoma"/>
              <a:cs typeface="Tahoma"/>
            </a:endParaRPr>
          </a:p>
          <a:p>
            <a:pPr marL="12700" marR="6350">
              <a:lnSpc>
                <a:spcPct val="118200"/>
              </a:lnSpc>
            </a:pPr>
            <a:r>
              <a:rPr sz="1850" spc="30" dirty="0">
                <a:latin typeface="Lucida Sans Unicode"/>
                <a:cs typeface="Lucida Sans Unicode"/>
              </a:rPr>
              <a:t>O </a:t>
            </a:r>
            <a:r>
              <a:rPr sz="1850" spc="25" dirty="0">
                <a:latin typeface="Lucida Sans Unicode"/>
                <a:cs typeface="Lucida Sans Unicode"/>
              </a:rPr>
              <a:t>patrocinador</a:t>
            </a:r>
            <a:r>
              <a:rPr sz="1850" spc="30" dirty="0">
                <a:latin typeface="Lucida Sans Unicode"/>
                <a:cs typeface="Lucida Sans Unicode"/>
              </a:rPr>
              <a:t> </a:t>
            </a:r>
            <a:r>
              <a:rPr sz="1850" spc="40" dirty="0">
                <a:latin typeface="Lucida Sans Unicode"/>
                <a:cs typeface="Lucida Sans Unicode"/>
              </a:rPr>
              <a:t>terá</a:t>
            </a:r>
            <a:r>
              <a:rPr sz="1850" spc="30" dirty="0">
                <a:latin typeface="Lucida Sans Unicode"/>
                <a:cs typeface="Lucida Sans Unicode"/>
              </a:rPr>
              <a:t> </a:t>
            </a:r>
            <a:r>
              <a:rPr sz="1850" spc="-5" dirty="0">
                <a:latin typeface="Lucida Sans Unicode"/>
                <a:cs typeface="Lucida Sans Unicode"/>
              </a:rPr>
              <a:t>um</a:t>
            </a:r>
            <a:r>
              <a:rPr sz="1850" spc="35" dirty="0">
                <a:latin typeface="Lucida Sans Unicode"/>
                <a:cs typeface="Lucida Sans Unicode"/>
              </a:rPr>
              <a:t> </a:t>
            </a:r>
            <a:r>
              <a:rPr sz="1850" spc="25" dirty="0">
                <a:latin typeface="Lucida Sans Unicode"/>
                <a:cs typeface="Lucida Sans Unicode"/>
              </a:rPr>
              <a:t>acesso</a:t>
            </a:r>
            <a:r>
              <a:rPr sz="1850" spc="30" dirty="0">
                <a:latin typeface="Lucida Sans Unicode"/>
                <a:cs typeface="Lucida Sans Unicode"/>
              </a:rPr>
              <a:t> </a:t>
            </a:r>
            <a:r>
              <a:rPr sz="1850" dirty="0">
                <a:latin typeface="Lucida Sans Unicode"/>
                <a:cs typeface="Lucida Sans Unicode"/>
              </a:rPr>
              <a:t>exclusivo</a:t>
            </a:r>
            <a:r>
              <a:rPr sz="1850" spc="30" dirty="0">
                <a:latin typeface="Lucida Sans Unicode"/>
                <a:cs typeface="Lucida Sans Unicode"/>
              </a:rPr>
              <a:t> </a:t>
            </a:r>
            <a:r>
              <a:rPr sz="1850" spc="25" dirty="0">
                <a:latin typeface="Lucida Sans Unicode"/>
                <a:cs typeface="Lucida Sans Unicode"/>
              </a:rPr>
              <a:t>para</a:t>
            </a:r>
            <a:r>
              <a:rPr sz="1850" spc="30" dirty="0">
                <a:latin typeface="Lucida Sans Unicode"/>
                <a:cs typeface="Lucida Sans Unicode"/>
              </a:rPr>
              <a:t> </a:t>
            </a:r>
            <a:r>
              <a:rPr sz="1850" spc="25" dirty="0">
                <a:latin typeface="Lucida Sans Unicode"/>
                <a:cs typeface="Lucida Sans Unicode"/>
              </a:rPr>
              <a:t>acessar</a:t>
            </a:r>
            <a:r>
              <a:rPr sz="1850" spc="35" dirty="0">
                <a:latin typeface="Lucida Sans Unicode"/>
                <a:cs typeface="Lucida Sans Unicode"/>
              </a:rPr>
              <a:t> </a:t>
            </a:r>
            <a:r>
              <a:rPr sz="1850" spc="30" dirty="0">
                <a:latin typeface="Lucida Sans Unicode"/>
                <a:cs typeface="Lucida Sans Unicode"/>
              </a:rPr>
              <a:t>esta </a:t>
            </a:r>
            <a:r>
              <a:rPr sz="1850" spc="25" dirty="0">
                <a:latin typeface="Lucida Sans Unicode"/>
                <a:cs typeface="Lucida Sans Unicode"/>
              </a:rPr>
              <a:t>área</a:t>
            </a:r>
            <a:r>
              <a:rPr sz="1850" spc="30" dirty="0">
                <a:latin typeface="Lucida Sans Unicode"/>
                <a:cs typeface="Lucida Sans Unicode"/>
              </a:rPr>
              <a:t> durante </a:t>
            </a:r>
            <a:r>
              <a:rPr sz="1850" spc="25" dirty="0">
                <a:latin typeface="Lucida Sans Unicode"/>
                <a:cs typeface="Lucida Sans Unicode"/>
              </a:rPr>
              <a:t>o</a:t>
            </a:r>
            <a:r>
              <a:rPr sz="1850" spc="35" dirty="0">
                <a:latin typeface="Lucida Sans Unicode"/>
                <a:cs typeface="Lucida Sans Unicode"/>
              </a:rPr>
              <a:t> </a:t>
            </a:r>
            <a:r>
              <a:rPr sz="1850" spc="30" dirty="0">
                <a:latin typeface="Lucida Sans Unicode"/>
                <a:cs typeface="Lucida Sans Unicode"/>
              </a:rPr>
              <a:t>evento, podendo </a:t>
            </a:r>
            <a:r>
              <a:rPr sz="1850" spc="-20" dirty="0">
                <a:latin typeface="Lucida Sans Unicode"/>
                <a:cs typeface="Lucida Sans Unicode"/>
              </a:rPr>
              <a:t>utilizar</a:t>
            </a:r>
            <a:r>
              <a:rPr sz="1850" spc="30" dirty="0">
                <a:latin typeface="Lucida Sans Unicode"/>
                <a:cs typeface="Lucida Sans Unicode"/>
              </a:rPr>
              <a:t> </a:t>
            </a:r>
            <a:r>
              <a:rPr sz="1850" spc="35" dirty="0">
                <a:latin typeface="Lucida Sans Unicode"/>
                <a:cs typeface="Lucida Sans Unicode"/>
              </a:rPr>
              <a:t>este </a:t>
            </a:r>
            <a:r>
              <a:rPr sz="1850" spc="30" dirty="0">
                <a:latin typeface="Lucida Sans Unicode"/>
                <a:cs typeface="Lucida Sans Unicode"/>
              </a:rPr>
              <a:t>espaço </a:t>
            </a:r>
            <a:r>
              <a:rPr sz="1850" spc="25" dirty="0">
                <a:latin typeface="Lucida Sans Unicode"/>
                <a:cs typeface="Lucida Sans Unicode"/>
              </a:rPr>
              <a:t>para </a:t>
            </a:r>
            <a:r>
              <a:rPr sz="1850" spc="-570" dirty="0">
                <a:latin typeface="Lucida Sans Unicode"/>
                <a:cs typeface="Lucida Sans Unicode"/>
              </a:rPr>
              <a:t> </a:t>
            </a:r>
            <a:r>
              <a:rPr sz="1850" spc="-15" dirty="0">
                <a:latin typeface="Lucida Sans Unicode"/>
                <a:cs typeface="Lucida Sans Unicode"/>
              </a:rPr>
              <a:t>realizar </a:t>
            </a:r>
            <a:r>
              <a:rPr sz="1850" dirty="0">
                <a:latin typeface="Lucida Sans Unicode"/>
                <a:cs typeface="Lucida Sans Unicode"/>
              </a:rPr>
              <a:t>negócios </a:t>
            </a:r>
            <a:r>
              <a:rPr sz="1850" spc="45" dirty="0">
                <a:latin typeface="Lucida Sans Unicode"/>
                <a:cs typeface="Lucida Sans Unicode"/>
              </a:rPr>
              <a:t>e </a:t>
            </a:r>
            <a:r>
              <a:rPr sz="1850" spc="-15" dirty="0">
                <a:latin typeface="Lucida Sans Unicode"/>
                <a:cs typeface="Lucida Sans Unicode"/>
              </a:rPr>
              <a:t>fazer </a:t>
            </a:r>
            <a:r>
              <a:rPr sz="1850" spc="-20" dirty="0">
                <a:latin typeface="Lucida Sans Unicode"/>
                <a:cs typeface="Lucida Sans Unicode"/>
              </a:rPr>
              <a:t>networking. </a:t>
            </a:r>
            <a:r>
              <a:rPr sz="1850" spc="30" dirty="0">
                <a:latin typeface="Lucida Sans Unicode"/>
                <a:cs typeface="Lucida Sans Unicode"/>
              </a:rPr>
              <a:t>O </a:t>
            </a:r>
            <a:r>
              <a:rPr sz="1850" spc="25" dirty="0">
                <a:latin typeface="Lucida Sans Unicode"/>
                <a:cs typeface="Lucida Sans Unicode"/>
              </a:rPr>
              <a:t>patrocinador </a:t>
            </a:r>
            <a:r>
              <a:rPr sz="1850" spc="35" dirty="0">
                <a:latin typeface="Lucida Sans Unicode"/>
                <a:cs typeface="Lucida Sans Unicode"/>
              </a:rPr>
              <a:t>deste </a:t>
            </a:r>
            <a:r>
              <a:rPr sz="1850" spc="30" dirty="0">
                <a:latin typeface="Lucida Sans Unicode"/>
                <a:cs typeface="Lucida Sans Unicode"/>
              </a:rPr>
              <a:t>espaço poderá </a:t>
            </a:r>
            <a:r>
              <a:rPr sz="1850" spc="35" dirty="0">
                <a:latin typeface="Lucida Sans Unicode"/>
                <a:cs typeface="Lucida Sans Unicode"/>
              </a:rPr>
              <a:t>destacar </a:t>
            </a:r>
            <a:r>
              <a:rPr sz="1850" dirty="0">
                <a:latin typeface="Lucida Sans Unicode"/>
                <a:cs typeface="Lucida Sans Unicode"/>
              </a:rPr>
              <a:t>sua </a:t>
            </a:r>
            <a:r>
              <a:rPr sz="1850" spc="30" dirty="0">
                <a:latin typeface="Lucida Sans Unicode"/>
                <a:cs typeface="Lucida Sans Unicode"/>
              </a:rPr>
              <a:t>marca </a:t>
            </a:r>
            <a:r>
              <a:rPr sz="1850" spc="25" dirty="0">
                <a:latin typeface="Lucida Sans Unicode"/>
                <a:cs typeface="Lucida Sans Unicode"/>
              </a:rPr>
              <a:t>para </a:t>
            </a:r>
            <a:r>
              <a:rPr sz="1850" spc="-5" dirty="0">
                <a:latin typeface="Lucida Sans Unicode"/>
                <a:cs typeface="Lucida Sans Unicode"/>
              </a:rPr>
              <a:t>um </a:t>
            </a:r>
            <a:r>
              <a:rPr sz="1850" spc="20" dirty="0">
                <a:latin typeface="Lucida Sans Unicode"/>
                <a:cs typeface="Lucida Sans Unicode"/>
              </a:rPr>
              <a:t>público </a:t>
            </a:r>
            <a:r>
              <a:rPr sz="1850" spc="25" dirty="0">
                <a:latin typeface="Lucida Sans Unicode"/>
                <a:cs typeface="Lucida Sans Unicode"/>
              </a:rPr>
              <a:t> </a:t>
            </a:r>
            <a:r>
              <a:rPr sz="1850" dirty="0">
                <a:latin typeface="Lucida Sans Unicode"/>
                <a:cs typeface="Lucida Sans Unicode"/>
              </a:rPr>
              <a:t>exclusivo</a:t>
            </a:r>
            <a:r>
              <a:rPr sz="1850" spc="-130" dirty="0">
                <a:latin typeface="Lucida Sans Unicode"/>
                <a:cs typeface="Lucida Sans Unicode"/>
              </a:rPr>
              <a:t> </a:t>
            </a:r>
            <a:r>
              <a:rPr sz="1850" spc="45" dirty="0">
                <a:latin typeface="Lucida Sans Unicode"/>
                <a:cs typeface="Lucida Sans Unicode"/>
              </a:rPr>
              <a:t>e</a:t>
            </a:r>
            <a:r>
              <a:rPr sz="1850" spc="-130" dirty="0">
                <a:latin typeface="Lucida Sans Unicode"/>
                <a:cs typeface="Lucida Sans Unicode"/>
              </a:rPr>
              <a:t> </a:t>
            </a:r>
            <a:r>
              <a:rPr sz="1850" spc="40" dirty="0">
                <a:latin typeface="Lucida Sans Unicode"/>
                <a:cs typeface="Lucida Sans Unicode"/>
              </a:rPr>
              <a:t>de</a:t>
            </a:r>
            <a:r>
              <a:rPr sz="1850" spc="-130" dirty="0">
                <a:latin typeface="Lucida Sans Unicode"/>
                <a:cs typeface="Lucida Sans Unicode"/>
              </a:rPr>
              <a:t> </a:t>
            </a:r>
            <a:r>
              <a:rPr sz="1850" dirty="0">
                <a:latin typeface="Lucida Sans Unicode"/>
                <a:cs typeface="Lucida Sans Unicode"/>
              </a:rPr>
              <a:t>altíssimo</a:t>
            </a:r>
            <a:r>
              <a:rPr sz="1850" spc="-130" dirty="0">
                <a:latin typeface="Lucida Sans Unicode"/>
                <a:cs typeface="Lucida Sans Unicode"/>
              </a:rPr>
              <a:t> </a:t>
            </a:r>
            <a:r>
              <a:rPr sz="1850" spc="5" dirty="0">
                <a:latin typeface="Lucida Sans Unicode"/>
                <a:cs typeface="Lucida Sans Unicode"/>
              </a:rPr>
              <a:t>nível.</a:t>
            </a:r>
            <a:r>
              <a:rPr sz="1850" spc="-130" dirty="0">
                <a:latin typeface="Lucida Sans Unicode"/>
                <a:cs typeface="Lucida Sans Unicode"/>
              </a:rPr>
              <a:t> </a:t>
            </a:r>
            <a:r>
              <a:rPr sz="1850" spc="25" dirty="0">
                <a:latin typeface="Lucida Sans Unicode"/>
                <a:cs typeface="Lucida Sans Unicode"/>
              </a:rPr>
              <a:t>Que</a:t>
            </a:r>
            <a:r>
              <a:rPr sz="1850" spc="-130" dirty="0">
                <a:latin typeface="Lucida Sans Unicode"/>
                <a:cs typeface="Lucida Sans Unicode"/>
              </a:rPr>
              <a:t> </a:t>
            </a:r>
            <a:r>
              <a:rPr sz="1850" spc="-25" dirty="0">
                <a:latin typeface="Lucida Sans Unicode"/>
                <a:cs typeface="Lucida Sans Unicode"/>
              </a:rPr>
              <a:t>já</a:t>
            </a:r>
            <a:r>
              <a:rPr sz="1850" spc="-130" dirty="0">
                <a:latin typeface="Lucida Sans Unicode"/>
                <a:cs typeface="Lucida Sans Unicode"/>
              </a:rPr>
              <a:t> </a:t>
            </a:r>
            <a:r>
              <a:rPr sz="1850" spc="30" dirty="0">
                <a:latin typeface="Lucida Sans Unicode"/>
                <a:cs typeface="Lucida Sans Unicode"/>
              </a:rPr>
              <a:t>está</a:t>
            </a:r>
            <a:r>
              <a:rPr sz="1850" spc="-130" dirty="0">
                <a:latin typeface="Lucida Sans Unicode"/>
                <a:cs typeface="Lucida Sans Unicode"/>
              </a:rPr>
              <a:t> </a:t>
            </a:r>
            <a:r>
              <a:rPr sz="1850" spc="15" dirty="0">
                <a:latin typeface="Lucida Sans Unicode"/>
                <a:cs typeface="Lucida Sans Unicode"/>
              </a:rPr>
              <a:t>no</a:t>
            </a:r>
            <a:r>
              <a:rPr sz="1850" spc="-130" dirty="0">
                <a:latin typeface="Lucida Sans Unicode"/>
                <a:cs typeface="Lucida Sans Unicode"/>
              </a:rPr>
              <a:t> </a:t>
            </a:r>
            <a:r>
              <a:rPr sz="1850" spc="30" dirty="0">
                <a:latin typeface="Lucida Sans Unicode"/>
                <a:cs typeface="Lucida Sans Unicode"/>
              </a:rPr>
              <a:t>mercado</a:t>
            </a:r>
            <a:r>
              <a:rPr sz="1850" spc="-130" dirty="0">
                <a:latin typeface="Lucida Sans Unicode"/>
                <a:cs typeface="Lucida Sans Unicode"/>
              </a:rPr>
              <a:t> </a:t>
            </a:r>
            <a:r>
              <a:rPr sz="1850" spc="15" dirty="0">
                <a:latin typeface="Lucida Sans Unicode"/>
                <a:cs typeface="Lucida Sans Unicode"/>
              </a:rPr>
              <a:t>GRC.</a:t>
            </a:r>
            <a:endParaRPr sz="18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5820" y="9068718"/>
            <a:ext cx="13009880" cy="88963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590"/>
              </a:spcBef>
            </a:pPr>
            <a:r>
              <a:rPr sz="1900" b="1" spc="-300" dirty="0">
                <a:latin typeface="Tahoma"/>
                <a:cs typeface="Tahoma"/>
              </a:rPr>
              <a:t>I</a:t>
            </a:r>
            <a:r>
              <a:rPr sz="1900" b="1" spc="-15" dirty="0">
                <a:latin typeface="Tahoma"/>
                <a:cs typeface="Tahoma"/>
              </a:rPr>
              <a:t>n</a:t>
            </a:r>
            <a:r>
              <a:rPr sz="1900" b="1" spc="5" dirty="0">
                <a:latin typeface="Tahoma"/>
                <a:cs typeface="Tahoma"/>
              </a:rPr>
              <a:t>v</a:t>
            </a:r>
            <a:r>
              <a:rPr sz="1900" b="1" spc="-15" dirty="0">
                <a:latin typeface="Tahoma"/>
                <a:cs typeface="Tahoma"/>
              </a:rPr>
              <a:t>e</a:t>
            </a:r>
            <a:r>
              <a:rPr sz="1900" b="1" spc="-35" dirty="0">
                <a:latin typeface="Tahoma"/>
                <a:cs typeface="Tahoma"/>
              </a:rPr>
              <a:t>s</a:t>
            </a:r>
            <a:r>
              <a:rPr sz="1900" b="1" spc="5" dirty="0">
                <a:latin typeface="Tahoma"/>
                <a:cs typeface="Tahoma"/>
              </a:rPr>
              <a:t>t</a:t>
            </a:r>
            <a:r>
              <a:rPr sz="1900" b="1" spc="-25" dirty="0">
                <a:latin typeface="Tahoma"/>
                <a:cs typeface="Tahoma"/>
              </a:rPr>
              <a:t>i</a:t>
            </a:r>
            <a:r>
              <a:rPr sz="1900" b="1" spc="-35" dirty="0">
                <a:latin typeface="Tahoma"/>
                <a:cs typeface="Tahoma"/>
              </a:rPr>
              <a:t>m</a:t>
            </a:r>
            <a:r>
              <a:rPr sz="1900" b="1" spc="-15" dirty="0">
                <a:latin typeface="Tahoma"/>
                <a:cs typeface="Tahoma"/>
              </a:rPr>
              <a:t>en</a:t>
            </a:r>
            <a:r>
              <a:rPr sz="1900" b="1" spc="5" dirty="0">
                <a:latin typeface="Tahoma"/>
                <a:cs typeface="Tahoma"/>
              </a:rPr>
              <a:t>t</a:t>
            </a:r>
            <a:r>
              <a:rPr sz="1900" b="1" spc="25" dirty="0">
                <a:latin typeface="Tahoma"/>
                <a:cs typeface="Tahoma"/>
              </a:rPr>
              <a:t>o</a:t>
            </a:r>
            <a:r>
              <a:rPr sz="1900" b="1" spc="-105" dirty="0">
                <a:latin typeface="Tahoma"/>
                <a:cs typeface="Tahoma"/>
              </a:rPr>
              <a:t> – </a:t>
            </a:r>
            <a:r>
              <a:rPr sz="1900" b="1" spc="-110" dirty="0">
                <a:latin typeface="Tahoma"/>
                <a:cs typeface="Tahoma"/>
              </a:rPr>
              <a:t>R</a:t>
            </a:r>
            <a:r>
              <a:rPr sz="1900" b="1" spc="-35" dirty="0">
                <a:latin typeface="Tahoma"/>
                <a:cs typeface="Tahoma"/>
              </a:rPr>
              <a:t>$</a:t>
            </a:r>
            <a:r>
              <a:rPr sz="1900" b="1" spc="-105" dirty="0">
                <a:latin typeface="Tahoma"/>
                <a:cs typeface="Tahoma"/>
              </a:rPr>
              <a:t> </a:t>
            </a:r>
            <a:r>
              <a:rPr sz="1900" b="1" spc="-210" dirty="0">
                <a:latin typeface="Tahoma"/>
                <a:cs typeface="Tahoma"/>
              </a:rPr>
              <a:t>1</a:t>
            </a:r>
            <a:r>
              <a:rPr sz="1900" b="1" spc="25" dirty="0">
                <a:latin typeface="Tahoma"/>
                <a:cs typeface="Tahoma"/>
              </a:rPr>
              <a:t>6</a:t>
            </a:r>
            <a:r>
              <a:rPr sz="1900" b="1" spc="-75" dirty="0">
                <a:latin typeface="Tahoma"/>
                <a:cs typeface="Tahoma"/>
              </a:rPr>
              <a:t>.</a:t>
            </a:r>
            <a:r>
              <a:rPr sz="1900" b="1" spc="120" dirty="0">
                <a:latin typeface="Tahoma"/>
                <a:cs typeface="Tahoma"/>
              </a:rPr>
              <a:t>000</a:t>
            </a:r>
            <a:r>
              <a:rPr sz="1900" b="1" spc="-70" dirty="0">
                <a:latin typeface="Tahoma"/>
                <a:cs typeface="Tahoma"/>
              </a:rPr>
              <a:t>,</a:t>
            </a:r>
            <a:r>
              <a:rPr sz="1900" b="1" spc="120" dirty="0">
                <a:latin typeface="Tahoma"/>
                <a:cs typeface="Tahoma"/>
              </a:rPr>
              <a:t>0</a:t>
            </a:r>
            <a:r>
              <a:rPr sz="1900" b="1" spc="125" dirty="0">
                <a:latin typeface="Tahoma"/>
                <a:cs typeface="Tahoma"/>
              </a:rPr>
              <a:t>0</a:t>
            </a:r>
            <a:endParaRPr sz="1900">
              <a:latin typeface="Tahoma"/>
              <a:cs typeface="Tahoma"/>
            </a:endParaRPr>
          </a:p>
          <a:p>
            <a:pPr marL="12700" marR="5080">
              <a:lnSpc>
                <a:spcPct val="116100"/>
              </a:lnSpc>
              <a:spcBef>
                <a:spcPts val="120"/>
              </a:spcBef>
            </a:pPr>
            <a:r>
              <a:rPr sz="1400" dirty="0">
                <a:latin typeface="Lucida Sans Unicode"/>
                <a:cs typeface="Lucida Sans Unicode"/>
              </a:rPr>
              <a:t>*</a:t>
            </a:r>
            <a:r>
              <a:rPr sz="1400" spc="-90" dirty="0">
                <a:latin typeface="Lucida Sans Unicode"/>
                <a:cs typeface="Lucida Sans Unicode"/>
              </a:rPr>
              <a:t> </a:t>
            </a:r>
            <a:r>
              <a:rPr sz="1400" spc="70" dirty="0">
                <a:latin typeface="Lucida Sans Unicode"/>
                <a:cs typeface="Lucida Sans Unicode"/>
              </a:rPr>
              <a:t>VIP</a:t>
            </a:r>
            <a:r>
              <a:rPr sz="1400" spc="-85" dirty="0">
                <a:latin typeface="Lucida Sans Unicode"/>
                <a:cs typeface="Lucida Sans Unicode"/>
              </a:rPr>
              <a:t> </a:t>
            </a:r>
            <a:r>
              <a:rPr sz="1400" spc="10" dirty="0">
                <a:latin typeface="Lucida Sans Unicode"/>
                <a:cs typeface="Lucida Sans Unicode"/>
              </a:rPr>
              <a:t>Lounge</a:t>
            </a:r>
            <a:r>
              <a:rPr sz="1400" spc="-90" dirty="0">
                <a:latin typeface="Lucida Sans Unicode"/>
                <a:cs typeface="Lucida Sans Unicode"/>
              </a:rPr>
              <a:t> </a:t>
            </a:r>
            <a:r>
              <a:rPr sz="1400" spc="5" dirty="0">
                <a:latin typeface="Lucida Sans Unicode"/>
                <a:cs typeface="Lucida Sans Unicode"/>
              </a:rPr>
              <a:t>-Patrocínio</a:t>
            </a:r>
            <a:r>
              <a:rPr sz="1400" spc="-85" dirty="0">
                <a:latin typeface="Lucida Sans Unicode"/>
                <a:cs typeface="Lucida Sans Unicode"/>
              </a:rPr>
              <a:t> </a:t>
            </a:r>
            <a:r>
              <a:rPr sz="1400" spc="30" dirty="0">
                <a:latin typeface="Lucida Sans Unicode"/>
                <a:cs typeface="Lucida Sans Unicode"/>
              </a:rPr>
              <a:t>do</a:t>
            </a:r>
            <a:r>
              <a:rPr sz="1400" spc="-85" dirty="0">
                <a:latin typeface="Lucida Sans Unicode"/>
                <a:cs typeface="Lucida Sans Unicode"/>
              </a:rPr>
              <a:t> </a:t>
            </a:r>
            <a:r>
              <a:rPr sz="1400" spc="40" dirty="0">
                <a:latin typeface="Lucida Sans Unicode"/>
                <a:cs typeface="Lucida Sans Unicode"/>
              </a:rPr>
              <a:t>Espaço</a:t>
            </a:r>
            <a:r>
              <a:rPr sz="1400" spc="-90" dirty="0">
                <a:latin typeface="Lucida Sans Unicode"/>
                <a:cs typeface="Lucida Sans Unicode"/>
              </a:rPr>
              <a:t> </a:t>
            </a:r>
            <a:r>
              <a:rPr sz="1400" spc="5" dirty="0">
                <a:latin typeface="Lucida Sans Unicode"/>
                <a:cs typeface="Lucida Sans Unicode"/>
              </a:rPr>
              <a:t>exclusivo</a:t>
            </a:r>
            <a:r>
              <a:rPr sz="1400" spc="-85" dirty="0">
                <a:latin typeface="Lucida Sans Unicode"/>
                <a:cs typeface="Lucida Sans Unicode"/>
              </a:rPr>
              <a:t> </a:t>
            </a:r>
            <a:r>
              <a:rPr sz="1400" spc="25" dirty="0">
                <a:latin typeface="Lucida Sans Unicode"/>
                <a:cs typeface="Lucida Sans Unicode"/>
              </a:rPr>
              <a:t>para</a:t>
            </a:r>
            <a:r>
              <a:rPr sz="1400" spc="-90" dirty="0">
                <a:latin typeface="Lucida Sans Unicode"/>
                <a:cs typeface="Lucida Sans Unicode"/>
              </a:rPr>
              <a:t> </a:t>
            </a:r>
            <a:r>
              <a:rPr sz="1400" spc="10" dirty="0">
                <a:latin typeface="Lucida Sans Unicode"/>
                <a:cs typeface="Lucida Sans Unicode"/>
              </a:rPr>
              <a:t>os</a:t>
            </a:r>
            <a:r>
              <a:rPr sz="1400" spc="-85" dirty="0">
                <a:latin typeface="Lucida Sans Unicode"/>
                <a:cs typeface="Lucida Sans Unicode"/>
              </a:rPr>
              <a:t> </a:t>
            </a:r>
            <a:r>
              <a:rPr sz="1400" spc="25" dirty="0">
                <a:latin typeface="Lucida Sans Unicode"/>
                <a:cs typeface="Lucida Sans Unicode"/>
              </a:rPr>
              <a:t>palestrantes</a:t>
            </a:r>
            <a:r>
              <a:rPr sz="1400" spc="-85" dirty="0">
                <a:latin typeface="Lucida Sans Unicode"/>
                <a:cs typeface="Lucida Sans Unicode"/>
              </a:rPr>
              <a:t> </a:t>
            </a:r>
            <a:r>
              <a:rPr sz="1400" spc="45" dirty="0">
                <a:latin typeface="Lucida Sans Unicode"/>
                <a:cs typeface="Lucida Sans Unicode"/>
              </a:rPr>
              <a:t>e</a:t>
            </a:r>
            <a:r>
              <a:rPr sz="1400" spc="-90" dirty="0">
                <a:latin typeface="Lucida Sans Unicode"/>
                <a:cs typeface="Lucida Sans Unicode"/>
              </a:rPr>
              <a:t> </a:t>
            </a:r>
            <a:r>
              <a:rPr sz="1400" spc="10" dirty="0">
                <a:latin typeface="Lucida Sans Unicode"/>
                <a:cs typeface="Lucida Sans Unicode"/>
              </a:rPr>
              <a:t>congressistas</a:t>
            </a:r>
            <a:r>
              <a:rPr sz="1400" spc="-85" dirty="0">
                <a:latin typeface="Lucida Sans Unicode"/>
                <a:cs typeface="Lucida Sans Unicode"/>
              </a:rPr>
              <a:t> </a:t>
            </a:r>
            <a:r>
              <a:rPr sz="1400" spc="35" dirty="0">
                <a:latin typeface="Lucida Sans Unicode"/>
                <a:cs typeface="Lucida Sans Unicode"/>
              </a:rPr>
              <a:t>VIP.</a:t>
            </a:r>
            <a:r>
              <a:rPr sz="1400" spc="-90" dirty="0">
                <a:latin typeface="Lucida Sans Unicode"/>
                <a:cs typeface="Lucida Sans Unicode"/>
              </a:rPr>
              <a:t> </a:t>
            </a:r>
            <a:r>
              <a:rPr sz="1400" spc="20" dirty="0">
                <a:latin typeface="Lucida Sans Unicode"/>
                <a:cs typeface="Lucida Sans Unicode"/>
              </a:rPr>
              <a:t>Incluso</a:t>
            </a:r>
            <a:r>
              <a:rPr sz="1400" spc="-85" dirty="0">
                <a:latin typeface="Lucida Sans Unicode"/>
                <a:cs typeface="Lucida Sans Unicode"/>
              </a:rPr>
              <a:t> </a:t>
            </a:r>
            <a:r>
              <a:rPr sz="1400" spc="25" dirty="0">
                <a:latin typeface="Lucida Sans Unicode"/>
                <a:cs typeface="Lucida Sans Unicode"/>
              </a:rPr>
              <a:t>a</a:t>
            </a:r>
            <a:r>
              <a:rPr sz="1400" spc="-85" dirty="0">
                <a:latin typeface="Lucida Sans Unicode"/>
                <a:cs typeface="Lucida Sans Unicode"/>
              </a:rPr>
              <a:t> </a:t>
            </a:r>
            <a:r>
              <a:rPr sz="1400" spc="30" dirty="0">
                <a:latin typeface="Lucida Sans Unicode"/>
                <a:cs typeface="Lucida Sans Unicode"/>
              </a:rPr>
              <a:t>construção</a:t>
            </a:r>
            <a:r>
              <a:rPr sz="1400" spc="-90" dirty="0">
                <a:latin typeface="Lucida Sans Unicode"/>
                <a:cs typeface="Lucida Sans Unicode"/>
              </a:rPr>
              <a:t> </a:t>
            </a:r>
            <a:r>
              <a:rPr sz="1400" spc="30" dirty="0">
                <a:latin typeface="Lucida Sans Unicode"/>
                <a:cs typeface="Lucida Sans Unicode"/>
              </a:rPr>
              <a:t>do</a:t>
            </a:r>
            <a:r>
              <a:rPr sz="1400" spc="-85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lounge</a:t>
            </a:r>
            <a:r>
              <a:rPr sz="1400" spc="-85" dirty="0">
                <a:latin typeface="Lucida Sans Unicode"/>
                <a:cs typeface="Lucida Sans Unicode"/>
              </a:rPr>
              <a:t> </a:t>
            </a:r>
            <a:r>
              <a:rPr sz="1400" spc="45" dirty="0">
                <a:latin typeface="Lucida Sans Unicode"/>
                <a:cs typeface="Lucida Sans Unicode"/>
              </a:rPr>
              <a:t>e</a:t>
            </a:r>
            <a:r>
              <a:rPr sz="1400" spc="-90" dirty="0">
                <a:latin typeface="Lucida Sans Unicode"/>
                <a:cs typeface="Lucida Sans Unicode"/>
              </a:rPr>
              <a:t> </a:t>
            </a:r>
            <a:r>
              <a:rPr sz="1400" spc="20" dirty="0">
                <a:latin typeface="Lucida Sans Unicode"/>
                <a:cs typeface="Lucida Sans Unicode"/>
              </a:rPr>
              <a:t>ambientação,</a:t>
            </a:r>
            <a:r>
              <a:rPr sz="1400" spc="-85" dirty="0">
                <a:latin typeface="Lucida Sans Unicode"/>
                <a:cs typeface="Lucida Sans Unicode"/>
              </a:rPr>
              <a:t> </a:t>
            </a:r>
            <a:r>
              <a:rPr sz="1400" spc="40" dirty="0">
                <a:latin typeface="Lucida Sans Unicode"/>
                <a:cs typeface="Lucida Sans Unicode"/>
              </a:rPr>
              <a:t>coffee</a:t>
            </a:r>
            <a:r>
              <a:rPr sz="1400" spc="-9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breaks </a:t>
            </a:r>
            <a:r>
              <a:rPr sz="1400" spc="5" dirty="0">
                <a:latin typeface="Lucida Sans Unicode"/>
                <a:cs typeface="Lucida Sans Unicode"/>
              </a:rPr>
              <a:t> </a:t>
            </a:r>
            <a:r>
              <a:rPr sz="1400" spc="45" dirty="0">
                <a:latin typeface="Lucida Sans Unicode"/>
                <a:cs typeface="Lucida Sans Unicode"/>
              </a:rPr>
              <a:t>e</a:t>
            </a:r>
            <a:r>
              <a:rPr sz="1400" spc="-95" dirty="0">
                <a:latin typeface="Lucida Sans Unicode"/>
                <a:cs typeface="Lucida Sans Unicode"/>
              </a:rPr>
              <a:t> </a:t>
            </a:r>
            <a:r>
              <a:rPr sz="1400" spc="10" dirty="0">
                <a:latin typeface="Lucida Sans Unicode"/>
                <a:cs typeface="Lucida Sans Unicode"/>
              </a:rPr>
              <a:t>bebidas.</a:t>
            </a:r>
            <a:r>
              <a:rPr sz="1400" spc="-95" dirty="0">
                <a:latin typeface="Lucida Sans Unicode"/>
                <a:cs typeface="Lucida Sans Unicode"/>
              </a:rPr>
              <a:t> </a:t>
            </a:r>
            <a:r>
              <a:rPr sz="1400" spc="20" dirty="0">
                <a:latin typeface="Lucida Sans Unicode"/>
                <a:cs typeface="Lucida Sans Unicode"/>
              </a:rPr>
              <a:t>*Essa</a:t>
            </a:r>
            <a:r>
              <a:rPr sz="1400" spc="-95" dirty="0">
                <a:latin typeface="Lucida Sans Unicode"/>
                <a:cs typeface="Lucida Sans Unicode"/>
              </a:rPr>
              <a:t> </a:t>
            </a:r>
            <a:r>
              <a:rPr sz="1400" spc="45" dirty="0">
                <a:latin typeface="Lucida Sans Unicode"/>
                <a:cs typeface="Lucida Sans Unicode"/>
              </a:rPr>
              <a:t>cota</a:t>
            </a:r>
            <a:r>
              <a:rPr sz="1400" spc="-95" dirty="0">
                <a:latin typeface="Lucida Sans Unicode"/>
                <a:cs typeface="Lucida Sans Unicode"/>
              </a:rPr>
              <a:t> </a:t>
            </a:r>
            <a:r>
              <a:rPr sz="1400" spc="20" dirty="0">
                <a:latin typeface="Lucida Sans Unicode"/>
                <a:cs typeface="Lucida Sans Unicode"/>
              </a:rPr>
              <a:t>não</a:t>
            </a:r>
            <a:r>
              <a:rPr sz="1400" spc="-95" dirty="0">
                <a:latin typeface="Lucida Sans Unicode"/>
                <a:cs typeface="Lucida Sans Unicode"/>
              </a:rPr>
              <a:t> </a:t>
            </a:r>
            <a:r>
              <a:rPr sz="1400" spc="30" dirty="0">
                <a:latin typeface="Lucida Sans Unicode"/>
                <a:cs typeface="Lucida Sans Unicode"/>
              </a:rPr>
              <a:t>poderá</a:t>
            </a:r>
            <a:r>
              <a:rPr sz="1400" spc="-90" dirty="0">
                <a:latin typeface="Lucida Sans Unicode"/>
                <a:cs typeface="Lucida Sans Unicode"/>
              </a:rPr>
              <a:t> </a:t>
            </a:r>
            <a:r>
              <a:rPr sz="1400" spc="20" dirty="0">
                <a:latin typeface="Lucida Sans Unicode"/>
                <a:cs typeface="Lucida Sans Unicode"/>
              </a:rPr>
              <a:t>ser</a:t>
            </a:r>
            <a:r>
              <a:rPr sz="1400" spc="-95" dirty="0">
                <a:latin typeface="Lucida Sans Unicode"/>
                <a:cs typeface="Lucida Sans Unicode"/>
              </a:rPr>
              <a:t> </a:t>
            </a:r>
            <a:r>
              <a:rPr sz="1400" spc="15" dirty="0">
                <a:latin typeface="Lucida Sans Unicode"/>
                <a:cs typeface="Lucida Sans Unicode"/>
              </a:rPr>
              <a:t>adquirida</a:t>
            </a:r>
            <a:r>
              <a:rPr sz="1400" spc="-95" dirty="0">
                <a:latin typeface="Lucida Sans Unicode"/>
                <a:cs typeface="Lucida Sans Unicode"/>
              </a:rPr>
              <a:t> </a:t>
            </a:r>
            <a:r>
              <a:rPr sz="1400" spc="25" dirty="0">
                <a:latin typeface="Lucida Sans Unicode"/>
                <a:cs typeface="Lucida Sans Unicode"/>
              </a:rPr>
              <a:t>por</a:t>
            </a:r>
            <a:r>
              <a:rPr sz="1400" spc="-95" dirty="0">
                <a:latin typeface="Lucida Sans Unicode"/>
                <a:cs typeface="Lucida Sans Unicode"/>
              </a:rPr>
              <a:t> </a:t>
            </a:r>
            <a:r>
              <a:rPr sz="1400" spc="20" dirty="0">
                <a:latin typeface="Lucida Sans Unicode"/>
                <a:cs typeface="Lucida Sans Unicode"/>
              </a:rPr>
              <a:t>empresa</a:t>
            </a:r>
            <a:r>
              <a:rPr sz="1400" spc="-95" dirty="0">
                <a:latin typeface="Lucida Sans Unicode"/>
                <a:cs typeface="Lucida Sans Unicode"/>
              </a:rPr>
              <a:t> </a:t>
            </a:r>
            <a:r>
              <a:rPr sz="1400" spc="25" dirty="0">
                <a:latin typeface="Lucida Sans Unicode"/>
                <a:cs typeface="Lucida Sans Unicode"/>
              </a:rPr>
              <a:t>que</a:t>
            </a:r>
            <a:r>
              <a:rPr sz="1400" spc="-95" dirty="0">
                <a:latin typeface="Lucida Sans Unicode"/>
                <a:cs typeface="Lucida Sans Unicode"/>
              </a:rPr>
              <a:t> </a:t>
            </a:r>
            <a:r>
              <a:rPr sz="1400" spc="20" dirty="0">
                <a:latin typeface="Lucida Sans Unicode"/>
                <a:cs typeface="Lucida Sans Unicode"/>
              </a:rPr>
              <a:t>não</a:t>
            </a:r>
            <a:r>
              <a:rPr sz="1400" spc="-90" dirty="0">
                <a:latin typeface="Lucida Sans Unicode"/>
                <a:cs typeface="Lucida Sans Unicode"/>
              </a:rPr>
              <a:t> </a:t>
            </a:r>
            <a:r>
              <a:rPr sz="1400" spc="30" dirty="0">
                <a:latin typeface="Lucida Sans Unicode"/>
                <a:cs typeface="Lucida Sans Unicode"/>
              </a:rPr>
              <a:t>tenha</a:t>
            </a:r>
            <a:r>
              <a:rPr sz="1400" spc="-95" dirty="0">
                <a:latin typeface="Lucida Sans Unicode"/>
                <a:cs typeface="Lucida Sans Unicode"/>
              </a:rPr>
              <a:t> </a:t>
            </a:r>
            <a:r>
              <a:rPr sz="1400" spc="25" dirty="0">
                <a:latin typeface="Lucida Sans Unicode"/>
                <a:cs typeface="Lucida Sans Unicode"/>
              </a:rPr>
              <a:t>stand</a:t>
            </a:r>
            <a:r>
              <a:rPr sz="1400" spc="-95" dirty="0">
                <a:latin typeface="Lucida Sans Unicode"/>
                <a:cs typeface="Lucida Sans Unicode"/>
              </a:rPr>
              <a:t> </a:t>
            </a:r>
            <a:r>
              <a:rPr sz="1400" spc="20" dirty="0">
                <a:latin typeface="Lucida Sans Unicode"/>
                <a:cs typeface="Lucida Sans Unicode"/>
              </a:rPr>
              <a:t>na</a:t>
            </a:r>
            <a:r>
              <a:rPr sz="1400" spc="-95" dirty="0">
                <a:latin typeface="Lucida Sans Unicode"/>
                <a:cs typeface="Lucida Sans Unicode"/>
              </a:rPr>
              <a:t> </a:t>
            </a:r>
            <a:r>
              <a:rPr sz="1400" spc="25" dirty="0">
                <a:latin typeface="Lucida Sans Unicode"/>
                <a:cs typeface="Lucida Sans Unicode"/>
              </a:rPr>
              <a:t>área</a:t>
            </a:r>
            <a:r>
              <a:rPr sz="1400" spc="-95" dirty="0">
                <a:latin typeface="Lucida Sans Unicode"/>
                <a:cs typeface="Lucida Sans Unicode"/>
              </a:rPr>
              <a:t> </a:t>
            </a:r>
            <a:r>
              <a:rPr sz="1400" spc="40" dirty="0">
                <a:latin typeface="Lucida Sans Unicode"/>
                <a:cs typeface="Lucida Sans Unicode"/>
              </a:rPr>
              <a:t>de</a:t>
            </a:r>
            <a:r>
              <a:rPr sz="1400" spc="-95" dirty="0">
                <a:latin typeface="Lucida Sans Unicode"/>
                <a:cs typeface="Lucida Sans Unicode"/>
              </a:rPr>
              <a:t> </a:t>
            </a:r>
            <a:r>
              <a:rPr sz="1400" spc="-5" dirty="0">
                <a:latin typeface="Lucida Sans Unicode"/>
                <a:cs typeface="Lucida Sans Unicode"/>
              </a:rPr>
              <a:t>exposição.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567631" y="87883"/>
            <a:ext cx="1758314" cy="998219"/>
          </a:xfrm>
          <a:prstGeom prst="rect">
            <a:avLst/>
          </a:prstGeom>
          <a:solidFill>
            <a:srgbClr val="4A4A4A"/>
          </a:solidFill>
        </p:spPr>
        <p:txBody>
          <a:bodyPr vert="horz" wrap="square" lIns="0" tIns="10477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825"/>
              </a:spcBef>
            </a:pPr>
            <a:r>
              <a:rPr sz="5650" spc="320" dirty="0">
                <a:latin typeface="Trebuchet MS"/>
                <a:cs typeface="Trebuchet MS"/>
              </a:rPr>
              <a:t>GRC</a:t>
            </a:r>
            <a:endParaRPr sz="56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86563" y="1748561"/>
            <a:ext cx="3762375" cy="199390"/>
          </a:xfrm>
          <a:custGeom>
            <a:avLst/>
            <a:gdLst/>
            <a:ahLst/>
            <a:cxnLst/>
            <a:rect l="l" t="t" r="r" b="b"/>
            <a:pathLst>
              <a:path w="3762375" h="199389">
                <a:moveTo>
                  <a:pt x="0" y="198775"/>
                </a:moveTo>
                <a:lnTo>
                  <a:pt x="3761834" y="198775"/>
                </a:lnTo>
                <a:lnTo>
                  <a:pt x="3761834" y="0"/>
                </a:lnTo>
                <a:lnTo>
                  <a:pt x="0" y="0"/>
                </a:lnTo>
                <a:lnTo>
                  <a:pt x="0" y="198775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586563" y="1086074"/>
            <a:ext cx="3739515" cy="662940"/>
          </a:xfrm>
          <a:prstGeom prst="rect">
            <a:avLst/>
          </a:prstGeom>
          <a:solidFill>
            <a:srgbClr val="FFBD58"/>
          </a:solidFill>
        </p:spPr>
        <p:txBody>
          <a:bodyPr vert="horz" wrap="square" lIns="0" tIns="60325" rIns="0" bIns="0" rtlCol="0">
            <a:spAutoFit/>
          </a:bodyPr>
          <a:lstStyle/>
          <a:p>
            <a:pPr marL="19050">
              <a:lnSpc>
                <a:spcPts val="4740"/>
              </a:lnSpc>
              <a:spcBef>
                <a:spcPts val="475"/>
              </a:spcBef>
            </a:pPr>
            <a:r>
              <a:rPr sz="4800" b="1" spc="-85" dirty="0">
                <a:latin typeface="Trebuchet MS"/>
                <a:cs typeface="Trebuchet MS"/>
              </a:rPr>
              <a:t>E</a:t>
            </a:r>
            <a:r>
              <a:rPr sz="4800" b="1" spc="605" dirty="0">
                <a:latin typeface="Trebuchet MS"/>
                <a:cs typeface="Trebuchet MS"/>
              </a:rPr>
              <a:t>X</a:t>
            </a:r>
            <a:r>
              <a:rPr sz="4800" b="1" spc="229" dirty="0">
                <a:latin typeface="Trebuchet MS"/>
                <a:cs typeface="Trebuchet MS"/>
              </a:rPr>
              <a:t>P</a:t>
            </a:r>
            <a:r>
              <a:rPr sz="4800" b="1" spc="-85" dirty="0">
                <a:latin typeface="Trebuchet MS"/>
                <a:cs typeface="Trebuchet MS"/>
              </a:rPr>
              <a:t>E</a:t>
            </a:r>
            <a:r>
              <a:rPr sz="4800" b="1" spc="335" dirty="0">
                <a:latin typeface="Trebuchet MS"/>
                <a:cs typeface="Trebuchet MS"/>
              </a:rPr>
              <a:t>R</a:t>
            </a:r>
            <a:r>
              <a:rPr sz="4800" b="1" spc="340" dirty="0">
                <a:latin typeface="Trebuchet MS"/>
                <a:cs typeface="Trebuchet MS"/>
              </a:rPr>
              <a:t>I</a:t>
            </a:r>
            <a:r>
              <a:rPr sz="4800" b="1" spc="-85" dirty="0">
                <a:latin typeface="Trebuchet MS"/>
                <a:cs typeface="Trebuchet MS"/>
              </a:rPr>
              <a:t>E</a:t>
            </a:r>
            <a:r>
              <a:rPr sz="4800" b="1" spc="819" dirty="0">
                <a:latin typeface="Trebuchet MS"/>
                <a:cs typeface="Trebuchet MS"/>
              </a:rPr>
              <a:t>N</a:t>
            </a:r>
            <a:r>
              <a:rPr sz="4800" b="1" spc="195" dirty="0">
                <a:latin typeface="Trebuchet MS"/>
                <a:cs typeface="Trebuchet MS"/>
              </a:rPr>
              <a:t>C</a:t>
            </a:r>
            <a:r>
              <a:rPr sz="4800" b="1" spc="-80" dirty="0">
                <a:latin typeface="Trebuchet MS"/>
                <a:cs typeface="Trebuchet MS"/>
              </a:rPr>
              <a:t>E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113490" y="1958734"/>
            <a:ext cx="3208655" cy="232410"/>
          </a:xfrm>
          <a:custGeom>
            <a:avLst/>
            <a:gdLst/>
            <a:ahLst/>
            <a:cxnLst/>
            <a:rect l="l" t="t" r="r" b="b"/>
            <a:pathLst>
              <a:path w="3208655" h="232410">
                <a:moveTo>
                  <a:pt x="0" y="231938"/>
                </a:moveTo>
                <a:lnTo>
                  <a:pt x="3208603" y="231938"/>
                </a:lnTo>
                <a:lnTo>
                  <a:pt x="3208603" y="0"/>
                </a:lnTo>
                <a:lnTo>
                  <a:pt x="0" y="0"/>
                </a:lnTo>
                <a:lnTo>
                  <a:pt x="0" y="231938"/>
                </a:lnTo>
                <a:close/>
              </a:path>
            </a:pathLst>
          </a:custGeom>
          <a:solidFill>
            <a:srgbClr val="4A4A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113490" y="2190672"/>
            <a:ext cx="3212465" cy="509270"/>
          </a:xfrm>
          <a:prstGeom prst="rect">
            <a:avLst/>
          </a:prstGeom>
          <a:solidFill>
            <a:srgbClr val="E3E4DF"/>
          </a:solidFill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3325"/>
              </a:lnSpc>
            </a:pPr>
            <a:r>
              <a:rPr sz="3900" b="1" spc="265" dirty="0">
                <a:solidFill>
                  <a:srgbClr val="FFFFFF"/>
                </a:solidFill>
                <a:latin typeface="Trebuchet MS"/>
                <a:cs typeface="Trebuchet MS"/>
              </a:rPr>
              <a:t>CONGRESSO</a:t>
            </a:r>
            <a:endParaRPr sz="39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844642" y="1748561"/>
            <a:ext cx="401320" cy="442595"/>
          </a:xfrm>
          <a:custGeom>
            <a:avLst/>
            <a:gdLst/>
            <a:ahLst/>
            <a:cxnLst/>
            <a:rect l="l" t="t" r="r" b="b"/>
            <a:pathLst>
              <a:path w="401320" h="442594">
                <a:moveTo>
                  <a:pt x="401133" y="442110"/>
                </a:moveTo>
                <a:lnTo>
                  <a:pt x="0" y="442110"/>
                </a:lnTo>
                <a:lnTo>
                  <a:pt x="0" y="0"/>
                </a:lnTo>
                <a:lnTo>
                  <a:pt x="401133" y="0"/>
                </a:lnTo>
                <a:lnTo>
                  <a:pt x="401133" y="442110"/>
                </a:lnTo>
                <a:close/>
              </a:path>
            </a:pathLst>
          </a:custGeom>
          <a:solidFill>
            <a:srgbClr val="FFF7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04401" y="1791897"/>
            <a:ext cx="28829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1" spc="-35" dirty="0">
                <a:latin typeface="Trebuchet MS"/>
                <a:cs typeface="Trebuchet MS"/>
              </a:rPr>
              <a:t>1º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2834" y="474215"/>
            <a:ext cx="3615054" cy="203644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3100" b="1" spc="15" dirty="0">
                <a:latin typeface="Tahoma"/>
                <a:cs typeface="Tahoma"/>
              </a:rPr>
              <a:t>V</a:t>
            </a:r>
            <a:r>
              <a:rPr sz="3100" b="1" spc="-484" dirty="0">
                <a:latin typeface="Tahoma"/>
                <a:cs typeface="Tahoma"/>
              </a:rPr>
              <a:t>I</a:t>
            </a:r>
            <a:r>
              <a:rPr sz="3100" b="1" spc="-5" dirty="0">
                <a:latin typeface="Tahoma"/>
                <a:cs typeface="Tahoma"/>
              </a:rPr>
              <a:t>P</a:t>
            </a:r>
            <a:r>
              <a:rPr sz="3100" b="1" spc="-180" dirty="0">
                <a:latin typeface="Tahoma"/>
                <a:cs typeface="Tahoma"/>
              </a:rPr>
              <a:t> </a:t>
            </a:r>
            <a:r>
              <a:rPr sz="3100" b="1" dirty="0">
                <a:latin typeface="Tahoma"/>
                <a:cs typeface="Tahoma"/>
              </a:rPr>
              <a:t>E</a:t>
            </a:r>
            <a:r>
              <a:rPr sz="3100" b="1" spc="-105" dirty="0">
                <a:latin typeface="Tahoma"/>
                <a:cs typeface="Tahoma"/>
              </a:rPr>
              <a:t>X</a:t>
            </a:r>
            <a:r>
              <a:rPr sz="3100" b="1" spc="-10" dirty="0">
                <a:latin typeface="Tahoma"/>
                <a:cs typeface="Tahoma"/>
              </a:rPr>
              <a:t>P</a:t>
            </a:r>
            <a:r>
              <a:rPr sz="3100" b="1" dirty="0">
                <a:latin typeface="Tahoma"/>
                <a:cs typeface="Tahoma"/>
              </a:rPr>
              <a:t>E</a:t>
            </a:r>
            <a:r>
              <a:rPr sz="3100" b="1" spc="-175" dirty="0">
                <a:latin typeface="Tahoma"/>
                <a:cs typeface="Tahoma"/>
              </a:rPr>
              <a:t>R</a:t>
            </a:r>
            <a:r>
              <a:rPr sz="3100" b="1" spc="-484" dirty="0">
                <a:latin typeface="Tahoma"/>
                <a:cs typeface="Tahoma"/>
              </a:rPr>
              <a:t>I</a:t>
            </a:r>
            <a:r>
              <a:rPr sz="3100" b="1" dirty="0">
                <a:latin typeface="Tahoma"/>
                <a:cs typeface="Tahoma"/>
              </a:rPr>
              <a:t>E</a:t>
            </a:r>
            <a:r>
              <a:rPr sz="3100" b="1" spc="50" dirty="0">
                <a:latin typeface="Tahoma"/>
                <a:cs typeface="Tahoma"/>
              </a:rPr>
              <a:t>N</a:t>
            </a:r>
            <a:r>
              <a:rPr sz="3100" b="1" spc="110" dirty="0">
                <a:latin typeface="Tahoma"/>
                <a:cs typeface="Tahoma"/>
              </a:rPr>
              <a:t>C</a:t>
            </a:r>
            <a:r>
              <a:rPr sz="3100" b="1" spc="5" dirty="0">
                <a:latin typeface="Tahoma"/>
                <a:cs typeface="Tahoma"/>
              </a:rPr>
              <a:t>E</a:t>
            </a:r>
            <a:endParaRPr sz="3100">
              <a:latin typeface="Tahoma"/>
              <a:cs typeface="Tahoma"/>
            </a:endParaRPr>
          </a:p>
          <a:p>
            <a:pPr marL="12700" marR="5080">
              <a:lnSpc>
                <a:spcPts val="4350"/>
              </a:lnSpc>
              <a:spcBef>
                <a:spcPts val="2370"/>
              </a:spcBef>
            </a:pPr>
            <a:r>
              <a:rPr sz="4400" b="1" spc="200" dirty="0">
                <a:latin typeface="Trebuchet MS"/>
                <a:cs typeface="Trebuchet MS"/>
              </a:rPr>
              <a:t>P</a:t>
            </a:r>
            <a:r>
              <a:rPr sz="4400" b="1" spc="415" dirty="0">
                <a:latin typeface="Trebuchet MS"/>
                <a:cs typeface="Trebuchet MS"/>
              </a:rPr>
              <a:t>A</a:t>
            </a:r>
            <a:r>
              <a:rPr sz="4400" b="1" spc="-90" dirty="0">
                <a:latin typeface="Trebuchet MS"/>
                <a:cs typeface="Trebuchet MS"/>
              </a:rPr>
              <a:t>T</a:t>
            </a:r>
            <a:r>
              <a:rPr sz="4400" b="1" spc="295" dirty="0">
                <a:latin typeface="Trebuchet MS"/>
                <a:cs typeface="Trebuchet MS"/>
              </a:rPr>
              <a:t>R</a:t>
            </a:r>
            <a:r>
              <a:rPr sz="4400" b="1" spc="420" dirty="0">
                <a:latin typeface="Trebuchet MS"/>
                <a:cs typeface="Trebuchet MS"/>
              </a:rPr>
              <a:t>O</a:t>
            </a:r>
            <a:r>
              <a:rPr sz="4400" b="1" spc="165" dirty="0">
                <a:latin typeface="Trebuchet MS"/>
                <a:cs typeface="Trebuchet MS"/>
              </a:rPr>
              <a:t>C</a:t>
            </a:r>
            <a:r>
              <a:rPr sz="4400" b="1" spc="305" dirty="0">
                <a:latin typeface="Trebuchet MS"/>
                <a:cs typeface="Trebuchet MS"/>
              </a:rPr>
              <a:t>Í</a:t>
            </a:r>
            <a:r>
              <a:rPr sz="4400" b="1" spc="740" dirty="0">
                <a:latin typeface="Trebuchet MS"/>
                <a:cs typeface="Trebuchet MS"/>
              </a:rPr>
              <a:t>N</a:t>
            </a:r>
            <a:r>
              <a:rPr sz="4400" b="1" spc="305" dirty="0">
                <a:latin typeface="Trebuchet MS"/>
                <a:cs typeface="Trebuchet MS"/>
              </a:rPr>
              <a:t>I</a:t>
            </a:r>
            <a:r>
              <a:rPr sz="4400" b="1" spc="260" dirty="0">
                <a:latin typeface="Trebuchet MS"/>
                <a:cs typeface="Trebuchet MS"/>
              </a:rPr>
              <a:t>O  </a:t>
            </a:r>
            <a:r>
              <a:rPr sz="4400" b="1" spc="275" dirty="0">
                <a:latin typeface="Trebuchet MS"/>
                <a:cs typeface="Trebuchet MS"/>
              </a:rPr>
              <a:t>EXCLUSIVO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7749914"/>
            <a:ext cx="770890" cy="2537460"/>
          </a:xfrm>
          <a:custGeom>
            <a:avLst/>
            <a:gdLst/>
            <a:ahLst/>
            <a:cxnLst/>
            <a:rect l="l" t="t" r="r" b="b"/>
            <a:pathLst>
              <a:path w="770890" h="2537459">
                <a:moveTo>
                  <a:pt x="64566" y="2537085"/>
                </a:moveTo>
                <a:lnTo>
                  <a:pt x="0" y="2537085"/>
                </a:lnTo>
                <a:lnTo>
                  <a:pt x="0" y="0"/>
                </a:lnTo>
                <a:lnTo>
                  <a:pt x="770343" y="1324028"/>
                </a:lnTo>
                <a:lnTo>
                  <a:pt x="64566" y="2537085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7968" y="8846724"/>
            <a:ext cx="384810" cy="4133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-265" dirty="0">
                <a:latin typeface="Lucida Sans Unicode"/>
                <a:cs typeface="Lucida Sans Unicode"/>
              </a:rPr>
              <a:t>1</a:t>
            </a:r>
            <a:r>
              <a:rPr sz="2550" spc="-140" dirty="0">
                <a:latin typeface="Lucida Sans Unicode"/>
                <a:cs typeface="Lucida Sans Unicode"/>
              </a:rPr>
              <a:t>3</a:t>
            </a:r>
            <a:endParaRPr sz="25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882803" y="0"/>
            <a:ext cx="7405370" cy="4053840"/>
            <a:chOff x="10882803" y="0"/>
            <a:chExt cx="7405370" cy="4053840"/>
          </a:xfrm>
        </p:grpSpPr>
        <p:sp>
          <p:nvSpPr>
            <p:cNvPr id="3" name="object 3"/>
            <p:cNvSpPr/>
            <p:nvPr/>
          </p:nvSpPr>
          <p:spPr>
            <a:xfrm>
              <a:off x="10882803" y="0"/>
              <a:ext cx="4647565" cy="1402080"/>
            </a:xfrm>
            <a:custGeom>
              <a:avLst/>
              <a:gdLst/>
              <a:ahLst/>
              <a:cxnLst/>
              <a:rect l="l" t="t" r="r" b="b"/>
              <a:pathLst>
                <a:path w="4647565" h="1402080">
                  <a:moveTo>
                    <a:pt x="3838246" y="1401475"/>
                  </a:moveTo>
                  <a:lnTo>
                    <a:pt x="809166" y="1401475"/>
                  </a:lnTo>
                  <a:lnTo>
                    <a:pt x="0" y="0"/>
                  </a:lnTo>
                  <a:lnTo>
                    <a:pt x="4647413" y="0"/>
                  </a:lnTo>
                  <a:lnTo>
                    <a:pt x="3838246" y="1401475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983980" y="0"/>
              <a:ext cx="3304540" cy="4053840"/>
            </a:xfrm>
            <a:custGeom>
              <a:avLst/>
              <a:gdLst/>
              <a:ahLst/>
              <a:cxnLst/>
              <a:rect l="l" t="t" r="r" b="b"/>
              <a:pathLst>
                <a:path w="3304540" h="4053840">
                  <a:moveTo>
                    <a:pt x="3304018" y="4053352"/>
                  </a:moveTo>
                  <a:lnTo>
                    <a:pt x="1416313" y="4053352"/>
                  </a:lnTo>
                  <a:lnTo>
                    <a:pt x="0" y="1619062"/>
                  </a:lnTo>
                  <a:lnTo>
                    <a:pt x="942000" y="0"/>
                  </a:lnTo>
                  <a:lnTo>
                    <a:pt x="3304018" y="0"/>
                  </a:lnTo>
                  <a:lnTo>
                    <a:pt x="3304018" y="4053352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07781" y="4243083"/>
            <a:ext cx="3380218" cy="524636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6036684" y="9679954"/>
            <a:ext cx="2251710" cy="607060"/>
          </a:xfrm>
          <a:custGeom>
            <a:avLst/>
            <a:gdLst/>
            <a:ahLst/>
            <a:cxnLst/>
            <a:rect l="l" t="t" r="r" b="b"/>
            <a:pathLst>
              <a:path w="2251709" h="607059">
                <a:moveTo>
                  <a:pt x="2251313" y="607045"/>
                </a:moveTo>
                <a:lnTo>
                  <a:pt x="0" y="607045"/>
                </a:lnTo>
                <a:lnTo>
                  <a:pt x="353190" y="0"/>
                </a:lnTo>
                <a:lnTo>
                  <a:pt x="2251313" y="0"/>
                </a:lnTo>
                <a:lnTo>
                  <a:pt x="2251313" y="607045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20739"/>
            <a:ext cx="6703059" cy="1416050"/>
          </a:xfrm>
          <a:custGeom>
            <a:avLst/>
            <a:gdLst/>
            <a:ahLst/>
            <a:cxnLst/>
            <a:rect l="l" t="t" r="r" b="b"/>
            <a:pathLst>
              <a:path w="6703059" h="1416050">
                <a:moveTo>
                  <a:pt x="6550230" y="1415923"/>
                </a:moveTo>
                <a:lnTo>
                  <a:pt x="0" y="1415923"/>
                </a:lnTo>
                <a:lnTo>
                  <a:pt x="0" y="0"/>
                </a:lnTo>
                <a:lnTo>
                  <a:pt x="6550227" y="0"/>
                </a:lnTo>
                <a:lnTo>
                  <a:pt x="6580098" y="2955"/>
                </a:lnTo>
                <a:lnTo>
                  <a:pt x="6634779" y="25604"/>
                </a:lnTo>
                <a:lnTo>
                  <a:pt x="6677023" y="67848"/>
                </a:lnTo>
                <a:lnTo>
                  <a:pt x="6699672" y="122529"/>
                </a:lnTo>
                <a:lnTo>
                  <a:pt x="6702627" y="152399"/>
                </a:lnTo>
                <a:lnTo>
                  <a:pt x="6702627" y="1263523"/>
                </a:lnTo>
                <a:lnTo>
                  <a:pt x="6691027" y="1321844"/>
                </a:lnTo>
                <a:lnTo>
                  <a:pt x="6657991" y="1371286"/>
                </a:lnTo>
                <a:lnTo>
                  <a:pt x="6608548" y="1404323"/>
                </a:lnTo>
                <a:lnTo>
                  <a:pt x="6550230" y="1415923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0180" y="2756039"/>
            <a:ext cx="10835005" cy="786130"/>
          </a:xfrm>
          <a:custGeom>
            <a:avLst/>
            <a:gdLst/>
            <a:ahLst/>
            <a:cxnLst/>
            <a:rect l="l" t="t" r="r" b="b"/>
            <a:pathLst>
              <a:path w="10835005" h="786129">
                <a:moveTo>
                  <a:pt x="10834421" y="0"/>
                </a:moveTo>
                <a:lnTo>
                  <a:pt x="10834421" y="0"/>
                </a:lnTo>
                <a:lnTo>
                  <a:pt x="0" y="0"/>
                </a:lnTo>
                <a:lnTo>
                  <a:pt x="0" y="11912"/>
                </a:lnTo>
                <a:lnTo>
                  <a:pt x="6197701" y="11912"/>
                </a:lnTo>
                <a:lnTo>
                  <a:pt x="6197701" y="785812"/>
                </a:lnTo>
                <a:lnTo>
                  <a:pt x="6200076" y="785812"/>
                </a:lnTo>
                <a:lnTo>
                  <a:pt x="6200076" y="11912"/>
                </a:lnTo>
                <a:lnTo>
                  <a:pt x="6202464" y="11912"/>
                </a:lnTo>
                <a:lnTo>
                  <a:pt x="8567382" y="11912"/>
                </a:lnTo>
                <a:lnTo>
                  <a:pt x="8567382" y="785812"/>
                </a:lnTo>
                <a:lnTo>
                  <a:pt x="8569769" y="785812"/>
                </a:lnTo>
                <a:lnTo>
                  <a:pt x="8569769" y="11912"/>
                </a:lnTo>
                <a:lnTo>
                  <a:pt x="8572144" y="11912"/>
                </a:lnTo>
                <a:lnTo>
                  <a:pt x="10834421" y="11912"/>
                </a:lnTo>
                <a:lnTo>
                  <a:pt x="10834421" y="0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53062" y="2972771"/>
            <a:ext cx="5767705" cy="4994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8895" algn="ctr">
              <a:lnSpc>
                <a:spcPct val="100000"/>
              </a:lnSpc>
              <a:spcBef>
                <a:spcPts val="135"/>
              </a:spcBef>
            </a:pPr>
            <a:r>
              <a:rPr sz="2000" b="1" dirty="0">
                <a:latin typeface="Tahoma"/>
                <a:cs typeface="Tahoma"/>
              </a:rPr>
              <a:t>Ação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500" spc="-5" dirty="0">
                <a:latin typeface="Lucida Sans Unicode"/>
                <a:cs typeface="Lucida Sans Unicode"/>
              </a:rPr>
              <a:t>Totem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20" dirty="0">
                <a:latin typeface="Lucida Sans Unicode"/>
                <a:cs typeface="Lucida Sans Unicode"/>
              </a:rPr>
              <a:t>de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15" dirty="0">
                <a:latin typeface="Lucida Sans Unicode"/>
                <a:cs typeface="Lucida Sans Unicode"/>
              </a:rPr>
              <a:t>sinalização</a:t>
            </a:r>
            <a:endParaRPr sz="1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r>
              <a:rPr sz="1500" spc="5" dirty="0">
                <a:latin typeface="Lucida Sans Unicode"/>
                <a:cs typeface="Lucida Sans Unicode"/>
              </a:rPr>
              <a:t>Adesivo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20" dirty="0">
                <a:latin typeface="Lucida Sans Unicode"/>
                <a:cs typeface="Lucida Sans Unicode"/>
              </a:rPr>
              <a:t>de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5" dirty="0">
                <a:latin typeface="Lucida Sans Unicode"/>
                <a:cs typeface="Lucida Sans Unicode"/>
              </a:rPr>
              <a:t>Chão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300" dirty="0">
                <a:latin typeface="Lucida Sans Unicode"/>
                <a:cs typeface="Lucida Sans Unicode"/>
              </a:rPr>
              <a:t>-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20" dirty="0">
                <a:latin typeface="Lucida Sans Unicode"/>
                <a:cs typeface="Lucida Sans Unicode"/>
              </a:rPr>
              <a:t>Único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dirty="0">
                <a:latin typeface="Lucida Sans Unicode"/>
                <a:cs typeface="Lucida Sans Unicode"/>
              </a:rPr>
              <a:t>na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15" dirty="0">
                <a:latin typeface="Lucida Sans Unicode"/>
                <a:cs typeface="Lucida Sans Unicode"/>
              </a:rPr>
              <a:t>entrada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300" dirty="0">
                <a:latin typeface="Lucida Sans Unicode"/>
                <a:cs typeface="Lucida Sans Unicode"/>
              </a:rPr>
              <a:t>-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35" dirty="0">
                <a:latin typeface="Lucida Sans Unicode"/>
                <a:cs typeface="Lucida Sans Unicode"/>
              </a:rPr>
              <a:t>4m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170" dirty="0">
                <a:latin typeface="Lucida Sans Unicode"/>
                <a:cs typeface="Lucida Sans Unicode"/>
              </a:rPr>
              <a:t>x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35" dirty="0">
                <a:latin typeface="Lucida Sans Unicode"/>
                <a:cs typeface="Lucida Sans Unicode"/>
              </a:rPr>
              <a:t>4m</a:t>
            </a:r>
            <a:endParaRPr sz="1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2100">
              <a:latin typeface="Lucida Sans Unicode"/>
              <a:cs typeface="Lucida Sans Unicode"/>
            </a:endParaRPr>
          </a:p>
          <a:p>
            <a:pPr>
              <a:lnSpc>
                <a:spcPct val="116700"/>
              </a:lnSpc>
              <a:spcBef>
                <a:spcPts val="5"/>
              </a:spcBef>
            </a:pPr>
            <a:r>
              <a:rPr sz="1500" spc="5" dirty="0">
                <a:latin typeface="Lucida Sans Unicode"/>
                <a:cs typeface="Lucida Sans Unicode"/>
              </a:rPr>
              <a:t>Direito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5" dirty="0">
                <a:latin typeface="Lucida Sans Unicode"/>
                <a:cs typeface="Lucida Sans Unicode"/>
              </a:rPr>
              <a:t>a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patrocínio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da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30" dirty="0">
                <a:latin typeface="Lucida Sans Unicode"/>
                <a:cs typeface="Lucida Sans Unicode"/>
              </a:rPr>
              <a:t>água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do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10" dirty="0">
                <a:latin typeface="Lucida Sans Unicode"/>
                <a:cs typeface="Lucida Sans Unicode"/>
              </a:rPr>
              <a:t>evento/logo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da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marca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*Material </a:t>
            </a:r>
            <a:r>
              <a:rPr sz="1500" spc="-455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fornecido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pelo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patrocinador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300" dirty="0">
                <a:latin typeface="Lucida Sans Unicode"/>
                <a:cs typeface="Lucida Sans Unicode"/>
              </a:rPr>
              <a:t>-</a:t>
            </a:r>
            <a:r>
              <a:rPr sz="1500" spc="-280" dirty="0">
                <a:latin typeface="Lucida Sans Unicode"/>
                <a:cs typeface="Lucida Sans Unicode"/>
              </a:rPr>
              <a:t> </a:t>
            </a:r>
            <a:r>
              <a:rPr sz="1500" spc="40" dirty="0">
                <a:latin typeface="Lucida Sans Unicode"/>
                <a:cs typeface="Lucida Sans Unicode"/>
              </a:rPr>
              <a:t>300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10" dirty="0">
                <a:latin typeface="Lucida Sans Unicode"/>
                <a:cs typeface="Lucida Sans Unicode"/>
              </a:rPr>
              <a:t>garrafas</a:t>
            </a:r>
            <a:endParaRPr sz="1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2100">
              <a:latin typeface="Lucida Sans Unicode"/>
              <a:cs typeface="Lucida Sans Unicode"/>
            </a:endParaRPr>
          </a:p>
          <a:p>
            <a:pPr marR="594995">
              <a:lnSpc>
                <a:spcPct val="116700"/>
              </a:lnSpc>
            </a:pPr>
            <a:r>
              <a:rPr sz="1500" spc="5" dirty="0">
                <a:latin typeface="Lucida Sans Unicode"/>
                <a:cs typeface="Lucida Sans Unicode"/>
              </a:rPr>
              <a:t>Direito</a:t>
            </a:r>
            <a:r>
              <a:rPr sz="1500" spc="-114" dirty="0">
                <a:latin typeface="Lucida Sans Unicode"/>
                <a:cs typeface="Lucida Sans Unicode"/>
              </a:rPr>
              <a:t> </a:t>
            </a:r>
            <a:r>
              <a:rPr sz="1500" spc="5" dirty="0">
                <a:latin typeface="Lucida Sans Unicode"/>
                <a:cs typeface="Lucida Sans Unicode"/>
              </a:rPr>
              <a:t>a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patrocínio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20" dirty="0">
                <a:latin typeface="Lucida Sans Unicode"/>
                <a:cs typeface="Lucida Sans Unicode"/>
              </a:rPr>
              <a:t>de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20" dirty="0">
                <a:latin typeface="Lucida Sans Unicode"/>
                <a:cs typeface="Lucida Sans Unicode"/>
              </a:rPr>
              <a:t>copo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do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30" dirty="0">
                <a:latin typeface="Lucida Sans Unicode"/>
                <a:cs typeface="Lucida Sans Unicode"/>
              </a:rPr>
              <a:t>café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do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30" dirty="0">
                <a:latin typeface="Lucida Sans Unicode"/>
                <a:cs typeface="Lucida Sans Unicode"/>
              </a:rPr>
              <a:t>evento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*Material </a:t>
            </a:r>
            <a:r>
              <a:rPr sz="1500" spc="-459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fornecido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pelo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patrocinador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300" dirty="0">
                <a:latin typeface="Lucida Sans Unicode"/>
                <a:cs typeface="Lucida Sans Unicode"/>
              </a:rPr>
              <a:t>-</a:t>
            </a:r>
            <a:r>
              <a:rPr sz="1500" spc="-280" dirty="0">
                <a:latin typeface="Lucida Sans Unicode"/>
                <a:cs typeface="Lucida Sans Unicode"/>
              </a:rPr>
              <a:t> </a:t>
            </a:r>
            <a:r>
              <a:rPr sz="1500" spc="40" dirty="0">
                <a:latin typeface="Lucida Sans Unicode"/>
                <a:cs typeface="Lucida Sans Unicode"/>
              </a:rPr>
              <a:t>300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15" dirty="0">
                <a:latin typeface="Lucida Sans Unicode"/>
                <a:cs typeface="Lucida Sans Unicode"/>
              </a:rPr>
              <a:t>copos</a:t>
            </a:r>
            <a:endParaRPr sz="1500">
              <a:latin typeface="Lucida Sans Unicode"/>
              <a:cs typeface="Lucida Sans Unicode"/>
            </a:endParaRPr>
          </a:p>
          <a:p>
            <a:pPr marR="2127250">
              <a:lnSpc>
                <a:spcPct val="300000"/>
              </a:lnSpc>
            </a:pPr>
            <a:r>
              <a:rPr sz="1500" spc="-5" dirty="0">
                <a:latin typeface="Lucida Sans Unicode"/>
                <a:cs typeface="Lucida Sans Unicode"/>
              </a:rPr>
              <a:t>Anúncio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5" dirty="0">
                <a:latin typeface="Lucida Sans Unicode"/>
                <a:cs typeface="Lucida Sans Unicode"/>
              </a:rPr>
              <a:t>Catálogo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dirty="0">
                <a:latin typeface="Lucida Sans Unicode"/>
                <a:cs typeface="Lucida Sans Unicode"/>
              </a:rPr>
              <a:t>Impresso</a:t>
            </a:r>
            <a:r>
              <a:rPr sz="1500" spc="-105" dirty="0">
                <a:latin typeface="Lucida Sans Unicode"/>
                <a:cs typeface="Lucida Sans Unicode"/>
              </a:rPr>
              <a:t> </a:t>
            </a:r>
            <a:r>
              <a:rPr sz="1500" spc="-300" dirty="0">
                <a:latin typeface="Lucida Sans Unicode"/>
                <a:cs typeface="Lucida Sans Unicode"/>
              </a:rPr>
              <a:t>-</a:t>
            </a:r>
            <a:r>
              <a:rPr sz="1500" spc="-280" dirty="0">
                <a:latin typeface="Lucida Sans Unicode"/>
                <a:cs typeface="Lucida Sans Unicode"/>
              </a:rPr>
              <a:t> </a:t>
            </a:r>
            <a:r>
              <a:rPr sz="1500" spc="-135" dirty="0">
                <a:latin typeface="Lucida Sans Unicode"/>
                <a:cs typeface="Lucida Sans Unicode"/>
              </a:rPr>
              <a:t>1/4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dirty="0">
                <a:latin typeface="Lucida Sans Unicode"/>
                <a:cs typeface="Lucida Sans Unicode"/>
              </a:rPr>
              <a:t>Página </a:t>
            </a:r>
            <a:r>
              <a:rPr sz="1500" spc="-459" dirty="0">
                <a:latin typeface="Lucida Sans Unicode"/>
                <a:cs typeface="Lucida Sans Unicode"/>
              </a:rPr>
              <a:t> </a:t>
            </a:r>
            <a:r>
              <a:rPr sz="1500" spc="30" dirty="0">
                <a:latin typeface="Lucida Sans Unicode"/>
                <a:cs typeface="Lucida Sans Unicode"/>
              </a:rPr>
              <a:t>Panfleto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dirty="0">
                <a:latin typeface="Lucida Sans Unicode"/>
                <a:cs typeface="Lucida Sans Unicode"/>
              </a:rPr>
              <a:t>na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15" dirty="0">
                <a:latin typeface="Lucida Sans Unicode"/>
                <a:cs typeface="Lucida Sans Unicode"/>
              </a:rPr>
              <a:t>entrada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do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30" dirty="0">
                <a:latin typeface="Lucida Sans Unicode"/>
                <a:cs typeface="Lucida Sans Unicode"/>
              </a:rPr>
              <a:t>evento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300" dirty="0">
                <a:latin typeface="Lucida Sans Unicode"/>
                <a:cs typeface="Lucida Sans Unicode"/>
              </a:rPr>
              <a:t>-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155" dirty="0">
                <a:latin typeface="Lucida Sans Unicode"/>
                <a:cs typeface="Lucida Sans Unicode"/>
              </a:rPr>
              <a:t>1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5" dirty="0">
                <a:latin typeface="Lucida Sans Unicode"/>
                <a:cs typeface="Lucida Sans Unicode"/>
              </a:rPr>
              <a:t>dia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17307" y="2972771"/>
            <a:ext cx="1656080" cy="4994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000" b="1" spc="-320" dirty="0">
                <a:latin typeface="Tahoma"/>
                <a:cs typeface="Tahoma"/>
              </a:rPr>
              <a:t>I</a:t>
            </a:r>
            <a:r>
              <a:rPr sz="2000" b="1" spc="-25" dirty="0">
                <a:latin typeface="Tahoma"/>
                <a:cs typeface="Tahoma"/>
              </a:rPr>
              <a:t>n</a:t>
            </a:r>
            <a:r>
              <a:rPr sz="2000" b="1" spc="-5" dirty="0">
                <a:latin typeface="Tahoma"/>
                <a:cs typeface="Tahoma"/>
              </a:rPr>
              <a:t>v</a:t>
            </a:r>
            <a:r>
              <a:rPr sz="2000" b="1" spc="-25" dirty="0">
                <a:latin typeface="Tahoma"/>
                <a:cs typeface="Tahoma"/>
              </a:rPr>
              <a:t>e</a:t>
            </a:r>
            <a:r>
              <a:rPr sz="2000" b="1" spc="-45" dirty="0">
                <a:latin typeface="Tahoma"/>
                <a:cs typeface="Tahoma"/>
              </a:rPr>
              <a:t>s</a:t>
            </a:r>
            <a:r>
              <a:rPr sz="2000" b="1" dirty="0">
                <a:latin typeface="Tahoma"/>
                <a:cs typeface="Tahoma"/>
              </a:rPr>
              <a:t>t</a:t>
            </a:r>
            <a:r>
              <a:rPr sz="2000" b="1" spc="-30" dirty="0">
                <a:latin typeface="Tahoma"/>
                <a:cs typeface="Tahoma"/>
              </a:rPr>
              <a:t>i</a:t>
            </a:r>
            <a:r>
              <a:rPr sz="2000" b="1" spc="-50" dirty="0">
                <a:latin typeface="Tahoma"/>
                <a:cs typeface="Tahoma"/>
              </a:rPr>
              <a:t>m</a:t>
            </a:r>
            <a:r>
              <a:rPr sz="2000" b="1" spc="-25" dirty="0">
                <a:latin typeface="Tahoma"/>
                <a:cs typeface="Tahoma"/>
              </a:rPr>
              <a:t>en</a:t>
            </a:r>
            <a:r>
              <a:rPr sz="2000" b="1" dirty="0">
                <a:latin typeface="Tahoma"/>
                <a:cs typeface="Tahoma"/>
              </a:rPr>
              <a:t>t</a:t>
            </a:r>
            <a:r>
              <a:rPr sz="2000" b="1" spc="15" dirty="0">
                <a:latin typeface="Tahoma"/>
                <a:cs typeface="Tahoma"/>
              </a:rPr>
              <a:t>o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Tahoma"/>
              <a:cs typeface="Tahoma"/>
            </a:endParaRPr>
          </a:p>
          <a:p>
            <a:pPr marL="278765">
              <a:lnSpc>
                <a:spcPct val="100000"/>
              </a:lnSpc>
            </a:pPr>
            <a:r>
              <a:rPr sz="1500" spc="5" dirty="0">
                <a:latin typeface="Lucida Sans Unicode"/>
                <a:cs typeface="Lucida Sans Unicode"/>
              </a:rPr>
              <a:t>R$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35" dirty="0">
                <a:latin typeface="Lucida Sans Unicode"/>
                <a:cs typeface="Lucida Sans Unicode"/>
              </a:rPr>
              <a:t>1.697,00</a:t>
            </a:r>
            <a:endParaRPr sz="1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300">
              <a:latin typeface="Lucida Sans Unicode"/>
              <a:cs typeface="Lucida Sans Unicode"/>
            </a:endParaRPr>
          </a:p>
          <a:p>
            <a:pPr marL="256540">
              <a:lnSpc>
                <a:spcPct val="100000"/>
              </a:lnSpc>
            </a:pPr>
            <a:r>
              <a:rPr sz="1500" spc="5" dirty="0">
                <a:latin typeface="Lucida Sans Unicode"/>
                <a:cs typeface="Lucida Sans Unicode"/>
              </a:rPr>
              <a:t>R$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5" dirty="0">
                <a:latin typeface="Lucida Sans Unicode"/>
                <a:cs typeface="Lucida Sans Unicode"/>
              </a:rPr>
              <a:t>2.500,00</a:t>
            </a:r>
            <a:endParaRPr sz="1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000">
              <a:latin typeface="Lucida Sans Unicode"/>
              <a:cs typeface="Lucida Sans Unicode"/>
            </a:endParaRPr>
          </a:p>
          <a:p>
            <a:pPr marL="354330">
              <a:lnSpc>
                <a:spcPct val="100000"/>
              </a:lnSpc>
              <a:spcBef>
                <a:spcPts val="1575"/>
              </a:spcBef>
            </a:pPr>
            <a:r>
              <a:rPr sz="1500" spc="5" dirty="0">
                <a:latin typeface="Lucida Sans Unicode"/>
                <a:cs typeface="Lucida Sans Unicode"/>
              </a:rPr>
              <a:t>R$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10" dirty="0">
                <a:latin typeface="Lucida Sans Unicode"/>
                <a:cs typeface="Lucida Sans Unicode"/>
              </a:rPr>
              <a:t>997,00</a:t>
            </a:r>
            <a:endParaRPr sz="1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Lucida Sans Unicode"/>
              <a:cs typeface="Lucida Sans Unicode"/>
            </a:endParaRPr>
          </a:p>
          <a:p>
            <a:pPr marL="354330">
              <a:lnSpc>
                <a:spcPct val="100000"/>
              </a:lnSpc>
            </a:pPr>
            <a:r>
              <a:rPr sz="1500" spc="5" dirty="0">
                <a:latin typeface="Lucida Sans Unicode"/>
                <a:cs typeface="Lucida Sans Unicode"/>
              </a:rPr>
              <a:t>R$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10" dirty="0">
                <a:latin typeface="Lucida Sans Unicode"/>
                <a:cs typeface="Lucida Sans Unicode"/>
              </a:rPr>
              <a:t>997,00</a:t>
            </a:r>
            <a:endParaRPr sz="1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000">
              <a:latin typeface="Lucida Sans Unicode"/>
              <a:cs typeface="Lucida Sans Unicode"/>
            </a:endParaRPr>
          </a:p>
          <a:p>
            <a:pPr marL="359410">
              <a:lnSpc>
                <a:spcPct val="100000"/>
              </a:lnSpc>
              <a:spcBef>
                <a:spcPts val="1580"/>
              </a:spcBef>
            </a:pPr>
            <a:r>
              <a:rPr sz="1500" spc="5" dirty="0">
                <a:latin typeface="Lucida Sans Unicode"/>
                <a:cs typeface="Lucida Sans Unicode"/>
              </a:rPr>
              <a:t>R$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25" dirty="0">
                <a:latin typeface="Lucida Sans Unicode"/>
                <a:cs typeface="Lucida Sans Unicode"/>
              </a:rPr>
              <a:t>657,00</a:t>
            </a:r>
            <a:endParaRPr sz="1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300">
              <a:latin typeface="Lucida Sans Unicode"/>
              <a:cs typeface="Lucida Sans Unicode"/>
            </a:endParaRPr>
          </a:p>
          <a:p>
            <a:pPr marL="354330">
              <a:lnSpc>
                <a:spcPct val="100000"/>
              </a:lnSpc>
            </a:pPr>
            <a:r>
              <a:rPr sz="1500" spc="5" dirty="0">
                <a:latin typeface="Lucida Sans Unicode"/>
                <a:cs typeface="Lucida Sans Unicode"/>
              </a:rPr>
              <a:t>R$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10" dirty="0">
                <a:latin typeface="Lucida Sans Unicode"/>
                <a:cs typeface="Lucida Sans Unicode"/>
              </a:rPr>
              <a:t>697,00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04455" y="2972771"/>
            <a:ext cx="713740" cy="4994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2000" b="1" spc="60" dirty="0">
                <a:latin typeface="Tahoma"/>
                <a:cs typeface="Tahoma"/>
              </a:rPr>
              <a:t>C</a:t>
            </a:r>
            <a:r>
              <a:rPr sz="2000" b="1" spc="10" dirty="0">
                <a:latin typeface="Tahoma"/>
                <a:cs typeface="Tahoma"/>
              </a:rPr>
              <a:t>o</a:t>
            </a:r>
            <a:r>
              <a:rPr sz="2000" b="1" dirty="0">
                <a:latin typeface="Tahoma"/>
                <a:cs typeface="Tahoma"/>
              </a:rPr>
              <a:t>t</a:t>
            </a:r>
            <a:r>
              <a:rPr sz="2000" b="1" spc="-70" dirty="0">
                <a:latin typeface="Tahoma"/>
                <a:cs typeface="Tahoma"/>
              </a:rPr>
              <a:t>a</a:t>
            </a:r>
            <a:r>
              <a:rPr sz="2000" b="1" spc="-40" dirty="0"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500" spc="-65" dirty="0">
                <a:latin typeface="Lucida Sans Unicode"/>
                <a:cs typeface="Lucida Sans Unicode"/>
              </a:rPr>
              <a:t>5</a:t>
            </a:r>
            <a:endParaRPr sz="1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3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</a:pPr>
            <a:r>
              <a:rPr sz="1500" spc="-155" dirty="0">
                <a:latin typeface="Lucida Sans Unicode"/>
                <a:cs typeface="Lucida Sans Unicode"/>
              </a:rPr>
              <a:t>1</a:t>
            </a:r>
            <a:endParaRPr sz="1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0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575"/>
              </a:spcBef>
            </a:pPr>
            <a:r>
              <a:rPr sz="1500" spc="-155" dirty="0">
                <a:latin typeface="Lucida Sans Unicode"/>
                <a:cs typeface="Lucida Sans Unicode"/>
              </a:rPr>
              <a:t>1</a:t>
            </a:r>
            <a:endParaRPr sz="1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</a:pPr>
            <a:r>
              <a:rPr sz="1500" spc="-155" dirty="0">
                <a:latin typeface="Lucida Sans Unicode"/>
                <a:cs typeface="Lucida Sans Unicode"/>
              </a:rPr>
              <a:t>1</a:t>
            </a:r>
            <a:endParaRPr sz="1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0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1500" spc="-25" dirty="0">
                <a:latin typeface="Lucida Sans Unicode"/>
                <a:cs typeface="Lucida Sans Unicode"/>
              </a:rPr>
              <a:t>10</a:t>
            </a:r>
            <a:endParaRPr sz="1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3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</a:pPr>
            <a:r>
              <a:rPr sz="1500" spc="-80" dirty="0">
                <a:latin typeface="Lucida Sans Unicode"/>
                <a:cs typeface="Lucida Sans Unicode"/>
              </a:rPr>
              <a:t>3</a:t>
            </a:r>
            <a:endParaRPr sz="150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353037" y="2748891"/>
            <a:ext cx="10848975" cy="5448300"/>
            <a:chOff x="2353037" y="2748891"/>
            <a:chExt cx="10848975" cy="5448300"/>
          </a:xfrm>
        </p:grpSpPr>
        <p:sp>
          <p:nvSpPr>
            <p:cNvPr id="13" name="object 13"/>
            <p:cNvSpPr/>
            <p:nvPr/>
          </p:nvSpPr>
          <p:spPr>
            <a:xfrm>
              <a:off x="2362555" y="2767951"/>
              <a:ext cx="10829925" cy="5410200"/>
            </a:xfrm>
            <a:custGeom>
              <a:avLst/>
              <a:gdLst/>
              <a:ahLst/>
              <a:cxnLst/>
              <a:rect l="l" t="t" r="r" b="b"/>
              <a:pathLst>
                <a:path w="10829925" h="5410200">
                  <a:moveTo>
                    <a:pt x="10829658" y="0"/>
                  </a:moveTo>
                  <a:lnTo>
                    <a:pt x="8567395" y="0"/>
                  </a:lnTo>
                  <a:lnTo>
                    <a:pt x="6197701" y="0"/>
                  </a:lnTo>
                  <a:lnTo>
                    <a:pt x="0" y="0"/>
                  </a:lnTo>
                  <a:lnTo>
                    <a:pt x="0" y="5410200"/>
                  </a:lnTo>
                  <a:lnTo>
                    <a:pt x="6197701" y="5410200"/>
                  </a:lnTo>
                  <a:lnTo>
                    <a:pt x="8567395" y="5410200"/>
                  </a:lnTo>
                  <a:lnTo>
                    <a:pt x="10829658" y="5410200"/>
                  </a:lnTo>
                  <a:lnTo>
                    <a:pt x="108296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53037" y="2758416"/>
              <a:ext cx="10848975" cy="5429250"/>
            </a:xfrm>
            <a:custGeom>
              <a:avLst/>
              <a:gdLst/>
              <a:ahLst/>
              <a:cxnLst/>
              <a:rect l="l" t="t" r="r" b="b"/>
              <a:pathLst>
                <a:path w="10848975" h="5429250">
                  <a:moveTo>
                    <a:pt x="9524" y="9524"/>
                  </a:moveTo>
                  <a:lnTo>
                    <a:pt x="9524" y="5419724"/>
                  </a:lnTo>
                </a:path>
                <a:path w="10848975" h="5429250">
                  <a:moveTo>
                    <a:pt x="6207231" y="9524"/>
                  </a:moveTo>
                  <a:lnTo>
                    <a:pt x="6207231" y="5419724"/>
                  </a:lnTo>
                </a:path>
                <a:path w="10848975" h="5429250">
                  <a:moveTo>
                    <a:pt x="8576917" y="9524"/>
                  </a:moveTo>
                  <a:lnTo>
                    <a:pt x="8576917" y="5419724"/>
                  </a:lnTo>
                </a:path>
                <a:path w="10848975" h="5429250">
                  <a:moveTo>
                    <a:pt x="10839184" y="9524"/>
                  </a:moveTo>
                  <a:lnTo>
                    <a:pt x="10839184" y="5419724"/>
                  </a:lnTo>
                </a:path>
                <a:path w="10848975" h="5429250">
                  <a:moveTo>
                    <a:pt x="0" y="0"/>
                  </a:moveTo>
                  <a:lnTo>
                    <a:pt x="10848709" y="0"/>
                  </a:lnTo>
                </a:path>
                <a:path w="10848975" h="5429250">
                  <a:moveTo>
                    <a:pt x="0" y="781049"/>
                  </a:moveTo>
                  <a:lnTo>
                    <a:pt x="10848709" y="781049"/>
                  </a:lnTo>
                </a:path>
                <a:path w="10848975" h="5429250">
                  <a:moveTo>
                    <a:pt x="0" y="1466849"/>
                  </a:moveTo>
                  <a:lnTo>
                    <a:pt x="10848709" y="1466849"/>
                  </a:lnTo>
                </a:path>
                <a:path w="10848975" h="5429250">
                  <a:moveTo>
                    <a:pt x="0" y="2152649"/>
                  </a:moveTo>
                  <a:lnTo>
                    <a:pt x="10848709" y="2152649"/>
                  </a:lnTo>
                </a:path>
                <a:path w="10848975" h="5429250">
                  <a:moveTo>
                    <a:pt x="0" y="3105149"/>
                  </a:moveTo>
                  <a:lnTo>
                    <a:pt x="10848709" y="3105149"/>
                  </a:lnTo>
                </a:path>
                <a:path w="10848975" h="5429250">
                  <a:moveTo>
                    <a:pt x="0" y="4057649"/>
                  </a:moveTo>
                  <a:lnTo>
                    <a:pt x="10848709" y="4057649"/>
                  </a:lnTo>
                </a:path>
                <a:path w="10848975" h="5429250">
                  <a:moveTo>
                    <a:pt x="0" y="4743449"/>
                  </a:moveTo>
                  <a:lnTo>
                    <a:pt x="10848709" y="4743449"/>
                  </a:lnTo>
                </a:path>
                <a:path w="10848975" h="5429250">
                  <a:moveTo>
                    <a:pt x="0" y="5429249"/>
                  </a:moveTo>
                  <a:lnTo>
                    <a:pt x="10848709" y="542924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14398" y="369416"/>
            <a:ext cx="5801360" cy="125095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1035"/>
              </a:spcBef>
            </a:pPr>
            <a:r>
              <a:rPr sz="4400" b="1" spc="315" dirty="0">
                <a:latin typeface="Trebuchet MS"/>
                <a:cs typeface="Trebuchet MS"/>
              </a:rPr>
              <a:t>OPORTUNIDADES</a:t>
            </a:r>
            <a:r>
              <a:rPr sz="4400" b="1" spc="-254" dirty="0">
                <a:latin typeface="Trebuchet MS"/>
                <a:cs typeface="Trebuchet MS"/>
              </a:rPr>
              <a:t> </a:t>
            </a:r>
            <a:r>
              <a:rPr sz="4400" b="1" spc="165" dirty="0">
                <a:latin typeface="Trebuchet MS"/>
                <a:cs typeface="Trebuchet MS"/>
              </a:rPr>
              <a:t>DE </a:t>
            </a:r>
            <a:r>
              <a:rPr sz="4400" b="1" spc="-1310" dirty="0">
                <a:latin typeface="Trebuchet MS"/>
                <a:cs typeface="Trebuchet MS"/>
              </a:rPr>
              <a:t> </a:t>
            </a:r>
            <a:r>
              <a:rPr sz="4400" b="1" spc="405" dirty="0">
                <a:latin typeface="Trebuchet MS"/>
                <a:cs typeface="Trebuchet MS"/>
              </a:rPr>
              <a:t>MERCHANDISING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747045" y="888903"/>
            <a:ext cx="1915795" cy="1101725"/>
          </a:xfrm>
          <a:custGeom>
            <a:avLst/>
            <a:gdLst/>
            <a:ahLst/>
            <a:cxnLst/>
            <a:rect l="l" t="t" r="r" b="b"/>
            <a:pathLst>
              <a:path w="1915794" h="1101725">
                <a:moveTo>
                  <a:pt x="0" y="1101493"/>
                </a:moveTo>
                <a:lnTo>
                  <a:pt x="1915194" y="1101493"/>
                </a:lnTo>
                <a:lnTo>
                  <a:pt x="1915194" y="0"/>
                </a:lnTo>
                <a:lnTo>
                  <a:pt x="0" y="0"/>
                </a:lnTo>
                <a:lnTo>
                  <a:pt x="0" y="1101493"/>
                </a:lnTo>
                <a:close/>
              </a:path>
            </a:pathLst>
          </a:custGeom>
          <a:solidFill>
            <a:srgbClr val="4A4A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5873198" y="991608"/>
            <a:ext cx="1661795" cy="97599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200" spc="445" dirty="0">
                <a:latin typeface="Trebuchet MS"/>
                <a:cs typeface="Trebuchet MS"/>
              </a:rPr>
              <a:t>G</a:t>
            </a:r>
            <a:r>
              <a:rPr sz="6200" spc="425" dirty="0">
                <a:latin typeface="Trebuchet MS"/>
                <a:cs typeface="Trebuchet MS"/>
              </a:rPr>
              <a:t>R</a:t>
            </a:r>
            <a:r>
              <a:rPr sz="6200" spc="250" dirty="0">
                <a:latin typeface="Trebuchet MS"/>
                <a:cs typeface="Trebuchet MS"/>
              </a:rPr>
              <a:t>C</a:t>
            </a:r>
            <a:endParaRPr sz="62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560945" y="1990406"/>
            <a:ext cx="4151629" cy="950594"/>
          </a:xfrm>
          <a:custGeom>
            <a:avLst/>
            <a:gdLst/>
            <a:ahLst/>
            <a:cxnLst/>
            <a:rect l="l" t="t" r="r" b="b"/>
            <a:pathLst>
              <a:path w="4151630" h="950594">
                <a:moveTo>
                  <a:pt x="4151147" y="0"/>
                </a:moveTo>
                <a:lnTo>
                  <a:pt x="0" y="0"/>
                </a:lnTo>
                <a:lnTo>
                  <a:pt x="0" y="731050"/>
                </a:lnTo>
                <a:lnTo>
                  <a:pt x="0" y="950391"/>
                </a:lnTo>
                <a:lnTo>
                  <a:pt x="4151147" y="950391"/>
                </a:lnTo>
                <a:lnTo>
                  <a:pt x="4151147" y="731050"/>
                </a:lnTo>
                <a:lnTo>
                  <a:pt x="4151147" y="0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3569353" y="2039343"/>
            <a:ext cx="4130040" cy="8388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300" b="1" spc="240" dirty="0">
                <a:latin typeface="Trebuchet MS"/>
                <a:cs typeface="Trebuchet MS"/>
              </a:rPr>
              <a:t>EXPERIENCE</a:t>
            </a:r>
            <a:endParaRPr sz="53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142403" y="2953371"/>
            <a:ext cx="3540760" cy="817880"/>
          </a:xfrm>
          <a:custGeom>
            <a:avLst/>
            <a:gdLst/>
            <a:ahLst/>
            <a:cxnLst/>
            <a:rect l="l" t="t" r="r" b="b"/>
            <a:pathLst>
              <a:path w="3540759" h="817879">
                <a:moveTo>
                  <a:pt x="3540671" y="0"/>
                </a:moveTo>
                <a:lnTo>
                  <a:pt x="0" y="0"/>
                </a:lnTo>
                <a:lnTo>
                  <a:pt x="0" y="255943"/>
                </a:lnTo>
                <a:lnTo>
                  <a:pt x="0" y="817435"/>
                </a:lnTo>
                <a:lnTo>
                  <a:pt x="3540671" y="817435"/>
                </a:lnTo>
                <a:lnTo>
                  <a:pt x="3540671" y="255943"/>
                </a:lnTo>
                <a:lnTo>
                  <a:pt x="3540671" y="0"/>
                </a:lnTo>
                <a:close/>
              </a:path>
            </a:pathLst>
          </a:custGeom>
          <a:solidFill>
            <a:srgbClr val="4A4A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4208314" y="3007242"/>
            <a:ext cx="340804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295" dirty="0">
                <a:solidFill>
                  <a:srgbClr val="FFFFFF"/>
                </a:solidFill>
                <a:latin typeface="Trebuchet MS"/>
                <a:cs typeface="Trebuchet MS"/>
              </a:rPr>
              <a:t>CONGRESSO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845744" y="2721444"/>
            <a:ext cx="443230" cy="488315"/>
          </a:xfrm>
          <a:custGeom>
            <a:avLst/>
            <a:gdLst/>
            <a:ahLst/>
            <a:cxnLst/>
            <a:rect l="l" t="t" r="r" b="b"/>
            <a:pathLst>
              <a:path w="443230" h="488314">
                <a:moveTo>
                  <a:pt x="442646" y="487864"/>
                </a:moveTo>
                <a:lnTo>
                  <a:pt x="0" y="487864"/>
                </a:lnTo>
                <a:lnTo>
                  <a:pt x="0" y="0"/>
                </a:lnTo>
                <a:lnTo>
                  <a:pt x="442646" y="0"/>
                </a:lnTo>
                <a:lnTo>
                  <a:pt x="442646" y="487864"/>
                </a:lnTo>
                <a:close/>
              </a:path>
            </a:pathLst>
          </a:custGeom>
          <a:solidFill>
            <a:srgbClr val="FFF7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3913001" y="2770577"/>
            <a:ext cx="314960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b="1" spc="-30" dirty="0">
                <a:latin typeface="Trebuchet MS"/>
                <a:cs typeface="Trebuchet MS"/>
              </a:rPr>
              <a:t>1º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7749913"/>
            <a:ext cx="770890" cy="2537460"/>
          </a:xfrm>
          <a:custGeom>
            <a:avLst/>
            <a:gdLst/>
            <a:ahLst/>
            <a:cxnLst/>
            <a:rect l="l" t="t" r="r" b="b"/>
            <a:pathLst>
              <a:path w="770890" h="2537459">
                <a:moveTo>
                  <a:pt x="64565" y="2537086"/>
                </a:moveTo>
                <a:lnTo>
                  <a:pt x="0" y="2537086"/>
                </a:lnTo>
                <a:lnTo>
                  <a:pt x="0" y="0"/>
                </a:lnTo>
                <a:lnTo>
                  <a:pt x="770343" y="1324028"/>
                </a:lnTo>
                <a:lnTo>
                  <a:pt x="64565" y="2537086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47968" y="8846722"/>
            <a:ext cx="393065" cy="4133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-265" dirty="0">
                <a:latin typeface="Lucida Sans Unicode"/>
                <a:cs typeface="Lucida Sans Unicode"/>
              </a:rPr>
              <a:t>1</a:t>
            </a:r>
            <a:r>
              <a:rPr sz="2550" spc="-75" dirty="0">
                <a:latin typeface="Lucida Sans Unicode"/>
                <a:cs typeface="Lucida Sans Unicode"/>
              </a:rPr>
              <a:t>4</a:t>
            </a:r>
            <a:endParaRPr sz="25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object 11"/>
          <p:cNvGrpSpPr/>
          <p:nvPr/>
        </p:nvGrpSpPr>
        <p:grpSpPr>
          <a:xfrm>
            <a:off x="1028700" y="2392843"/>
            <a:ext cx="12172950" cy="5501640"/>
            <a:chOff x="1028700" y="2392843"/>
            <a:chExt cx="12172950" cy="5501640"/>
          </a:xfrm>
        </p:grpSpPr>
        <p:sp>
          <p:nvSpPr>
            <p:cNvPr id="12" name="object 12"/>
            <p:cNvSpPr/>
            <p:nvPr/>
          </p:nvSpPr>
          <p:spPr>
            <a:xfrm>
              <a:off x="1038212" y="2411894"/>
              <a:ext cx="12153900" cy="5463540"/>
            </a:xfrm>
            <a:custGeom>
              <a:avLst/>
              <a:gdLst/>
              <a:ahLst/>
              <a:cxnLst/>
              <a:rect l="l" t="t" r="r" b="b"/>
              <a:pathLst>
                <a:path w="12153900" h="5463540">
                  <a:moveTo>
                    <a:pt x="12153659" y="0"/>
                  </a:moveTo>
                  <a:lnTo>
                    <a:pt x="9138856" y="0"/>
                  </a:lnTo>
                  <a:lnTo>
                    <a:pt x="0" y="0"/>
                  </a:lnTo>
                  <a:lnTo>
                    <a:pt x="0" y="5463222"/>
                  </a:lnTo>
                  <a:lnTo>
                    <a:pt x="9138856" y="5463222"/>
                  </a:lnTo>
                  <a:lnTo>
                    <a:pt x="12153659" y="5463222"/>
                  </a:lnTo>
                  <a:lnTo>
                    <a:pt x="121536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28700" y="2402368"/>
              <a:ext cx="12172950" cy="5482590"/>
            </a:xfrm>
            <a:custGeom>
              <a:avLst/>
              <a:gdLst/>
              <a:ahLst/>
              <a:cxnLst/>
              <a:rect l="l" t="t" r="r" b="b"/>
              <a:pathLst>
                <a:path w="12172950" h="5482590">
                  <a:moveTo>
                    <a:pt x="9524" y="9524"/>
                  </a:moveTo>
                  <a:lnTo>
                    <a:pt x="9524" y="5472744"/>
                  </a:lnTo>
                </a:path>
                <a:path w="12172950" h="5482590">
                  <a:moveTo>
                    <a:pt x="9148378" y="9524"/>
                  </a:moveTo>
                  <a:lnTo>
                    <a:pt x="9148378" y="5472744"/>
                  </a:lnTo>
                </a:path>
                <a:path w="12172950" h="5482590">
                  <a:moveTo>
                    <a:pt x="12163172" y="9524"/>
                  </a:moveTo>
                  <a:lnTo>
                    <a:pt x="12163172" y="5472744"/>
                  </a:lnTo>
                </a:path>
                <a:path w="12172950" h="5482590">
                  <a:moveTo>
                    <a:pt x="0" y="0"/>
                  </a:moveTo>
                  <a:lnTo>
                    <a:pt x="12172697" y="0"/>
                  </a:lnTo>
                </a:path>
                <a:path w="12172950" h="5482590">
                  <a:moveTo>
                    <a:pt x="0" y="800099"/>
                  </a:moveTo>
                  <a:lnTo>
                    <a:pt x="12172697" y="800099"/>
                  </a:lnTo>
                </a:path>
                <a:path w="12172950" h="5482590">
                  <a:moveTo>
                    <a:pt x="0" y="1653219"/>
                  </a:moveTo>
                  <a:lnTo>
                    <a:pt x="12172697" y="1653219"/>
                  </a:lnTo>
                </a:path>
                <a:path w="12172950" h="5482590">
                  <a:moveTo>
                    <a:pt x="0" y="2358069"/>
                  </a:moveTo>
                  <a:lnTo>
                    <a:pt x="12172697" y="2358069"/>
                  </a:lnTo>
                </a:path>
                <a:path w="12172950" h="5482590">
                  <a:moveTo>
                    <a:pt x="0" y="3062919"/>
                  </a:moveTo>
                  <a:lnTo>
                    <a:pt x="12172697" y="3062919"/>
                  </a:lnTo>
                </a:path>
                <a:path w="12172950" h="5482590">
                  <a:moveTo>
                    <a:pt x="0" y="3916038"/>
                  </a:moveTo>
                  <a:lnTo>
                    <a:pt x="12172697" y="3916038"/>
                  </a:lnTo>
                </a:path>
                <a:path w="12172950" h="5482590">
                  <a:moveTo>
                    <a:pt x="0" y="4777419"/>
                  </a:moveTo>
                  <a:lnTo>
                    <a:pt x="12172697" y="4777419"/>
                  </a:lnTo>
                </a:path>
                <a:path w="12172950" h="5482590">
                  <a:moveTo>
                    <a:pt x="0" y="5482269"/>
                  </a:moveTo>
                  <a:lnTo>
                    <a:pt x="12172697" y="548226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" name="object 2"/>
          <p:cNvGrpSpPr/>
          <p:nvPr/>
        </p:nvGrpSpPr>
        <p:grpSpPr>
          <a:xfrm>
            <a:off x="10882803" y="2"/>
            <a:ext cx="7405370" cy="4053840"/>
            <a:chOff x="10882803" y="2"/>
            <a:chExt cx="7405370" cy="4053840"/>
          </a:xfrm>
        </p:grpSpPr>
        <p:sp>
          <p:nvSpPr>
            <p:cNvPr id="3" name="object 3"/>
            <p:cNvSpPr/>
            <p:nvPr/>
          </p:nvSpPr>
          <p:spPr>
            <a:xfrm>
              <a:off x="10882803" y="2"/>
              <a:ext cx="4647565" cy="1402080"/>
            </a:xfrm>
            <a:custGeom>
              <a:avLst/>
              <a:gdLst/>
              <a:ahLst/>
              <a:cxnLst/>
              <a:rect l="l" t="t" r="r" b="b"/>
              <a:pathLst>
                <a:path w="4647565" h="1402080">
                  <a:moveTo>
                    <a:pt x="3838246" y="1401475"/>
                  </a:moveTo>
                  <a:lnTo>
                    <a:pt x="809166" y="1401475"/>
                  </a:lnTo>
                  <a:lnTo>
                    <a:pt x="0" y="0"/>
                  </a:lnTo>
                  <a:lnTo>
                    <a:pt x="4647413" y="0"/>
                  </a:lnTo>
                  <a:lnTo>
                    <a:pt x="3838246" y="1401475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983980" y="2"/>
              <a:ext cx="3304540" cy="4053840"/>
            </a:xfrm>
            <a:custGeom>
              <a:avLst/>
              <a:gdLst/>
              <a:ahLst/>
              <a:cxnLst/>
              <a:rect l="l" t="t" r="r" b="b"/>
              <a:pathLst>
                <a:path w="3304540" h="4053840">
                  <a:moveTo>
                    <a:pt x="3304018" y="4053355"/>
                  </a:moveTo>
                  <a:lnTo>
                    <a:pt x="1416313" y="4053355"/>
                  </a:lnTo>
                  <a:lnTo>
                    <a:pt x="0" y="1619065"/>
                  </a:lnTo>
                  <a:lnTo>
                    <a:pt x="942001" y="0"/>
                  </a:lnTo>
                  <a:lnTo>
                    <a:pt x="3304018" y="0"/>
                  </a:lnTo>
                  <a:lnTo>
                    <a:pt x="3304018" y="4053355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07781" y="4243086"/>
            <a:ext cx="3380218" cy="524636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6036687" y="9679957"/>
            <a:ext cx="2251710" cy="607060"/>
          </a:xfrm>
          <a:custGeom>
            <a:avLst/>
            <a:gdLst/>
            <a:ahLst/>
            <a:cxnLst/>
            <a:rect l="l" t="t" r="r" b="b"/>
            <a:pathLst>
              <a:path w="2251709" h="607059">
                <a:moveTo>
                  <a:pt x="2251311" y="607042"/>
                </a:moveTo>
                <a:lnTo>
                  <a:pt x="0" y="607042"/>
                </a:lnTo>
                <a:lnTo>
                  <a:pt x="353188" y="0"/>
                </a:lnTo>
                <a:lnTo>
                  <a:pt x="2251311" y="0"/>
                </a:lnTo>
                <a:lnTo>
                  <a:pt x="2251311" y="607042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20742"/>
            <a:ext cx="4896485" cy="1416050"/>
          </a:xfrm>
          <a:custGeom>
            <a:avLst/>
            <a:gdLst/>
            <a:ahLst/>
            <a:cxnLst/>
            <a:rect l="l" t="t" r="r" b="b"/>
            <a:pathLst>
              <a:path w="4896485" h="1416050">
                <a:moveTo>
                  <a:pt x="4743530" y="1415923"/>
                </a:moveTo>
                <a:lnTo>
                  <a:pt x="0" y="1415923"/>
                </a:lnTo>
                <a:lnTo>
                  <a:pt x="0" y="0"/>
                </a:lnTo>
                <a:lnTo>
                  <a:pt x="4743532" y="0"/>
                </a:lnTo>
                <a:lnTo>
                  <a:pt x="4773400" y="2955"/>
                </a:lnTo>
                <a:lnTo>
                  <a:pt x="4828081" y="25604"/>
                </a:lnTo>
                <a:lnTo>
                  <a:pt x="4870325" y="67848"/>
                </a:lnTo>
                <a:lnTo>
                  <a:pt x="4892974" y="122529"/>
                </a:lnTo>
                <a:lnTo>
                  <a:pt x="4895929" y="152397"/>
                </a:lnTo>
                <a:lnTo>
                  <a:pt x="4895929" y="1263525"/>
                </a:lnTo>
                <a:lnTo>
                  <a:pt x="4884329" y="1321844"/>
                </a:lnTo>
                <a:lnTo>
                  <a:pt x="4851293" y="1371286"/>
                </a:lnTo>
                <a:lnTo>
                  <a:pt x="4801851" y="1404323"/>
                </a:lnTo>
                <a:lnTo>
                  <a:pt x="4743530" y="1415923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5837" y="2399994"/>
            <a:ext cx="12158980" cy="805180"/>
          </a:xfrm>
          <a:custGeom>
            <a:avLst/>
            <a:gdLst/>
            <a:ahLst/>
            <a:cxnLst/>
            <a:rect l="l" t="t" r="r" b="b"/>
            <a:pathLst>
              <a:path w="12158980" h="805180">
                <a:moveTo>
                  <a:pt x="12158409" y="0"/>
                </a:moveTo>
                <a:lnTo>
                  <a:pt x="9143619" y="0"/>
                </a:lnTo>
                <a:lnTo>
                  <a:pt x="9138856" y="0"/>
                </a:lnTo>
                <a:lnTo>
                  <a:pt x="0" y="0"/>
                </a:lnTo>
                <a:lnTo>
                  <a:pt x="0" y="11899"/>
                </a:lnTo>
                <a:lnTo>
                  <a:pt x="9138856" y="11899"/>
                </a:lnTo>
                <a:lnTo>
                  <a:pt x="9138856" y="804862"/>
                </a:lnTo>
                <a:lnTo>
                  <a:pt x="9141231" y="804862"/>
                </a:lnTo>
                <a:lnTo>
                  <a:pt x="9141231" y="11899"/>
                </a:lnTo>
                <a:lnTo>
                  <a:pt x="9143619" y="11899"/>
                </a:lnTo>
                <a:lnTo>
                  <a:pt x="12158409" y="11899"/>
                </a:lnTo>
                <a:lnTo>
                  <a:pt x="12158409" y="0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38249" y="2626249"/>
            <a:ext cx="7261225" cy="50285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477645" algn="ctr">
              <a:lnSpc>
                <a:spcPct val="100000"/>
              </a:lnSpc>
              <a:spcBef>
                <a:spcPts val="135"/>
              </a:spcBef>
            </a:pPr>
            <a:r>
              <a:rPr sz="2000" b="1" dirty="0">
                <a:latin typeface="Tahoma"/>
                <a:cs typeface="Tahoma"/>
              </a:rPr>
              <a:t>Ação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6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500" spc="10" dirty="0">
                <a:latin typeface="Lucida Sans Unicode"/>
                <a:cs typeface="Lucida Sans Unicode"/>
              </a:rPr>
              <a:t>Card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20" dirty="0">
                <a:latin typeface="Lucida Sans Unicode"/>
                <a:cs typeface="Lucida Sans Unicode"/>
              </a:rPr>
              <a:t>feed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105" dirty="0">
                <a:latin typeface="Lucida Sans Unicode"/>
                <a:cs typeface="Lucida Sans Unicode"/>
              </a:rPr>
              <a:t>–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5" dirty="0">
                <a:latin typeface="Lucida Sans Unicode"/>
                <a:cs typeface="Lucida Sans Unicode"/>
              </a:rPr>
              <a:t>período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20" dirty="0">
                <a:latin typeface="Lucida Sans Unicode"/>
                <a:cs typeface="Lucida Sans Unicode"/>
              </a:rPr>
              <a:t>de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155" dirty="0">
                <a:latin typeface="Lucida Sans Unicode"/>
                <a:cs typeface="Lucida Sans Unicode"/>
              </a:rPr>
              <a:t>1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10" dirty="0">
                <a:latin typeface="Lucida Sans Unicode"/>
                <a:cs typeface="Lucida Sans Unicode"/>
              </a:rPr>
              <a:t>mês</a:t>
            </a:r>
            <a:endParaRPr sz="1500">
              <a:latin typeface="Lucida Sans Unicode"/>
              <a:cs typeface="Lucida Sans Unicode"/>
            </a:endParaRPr>
          </a:p>
          <a:p>
            <a:pPr>
              <a:lnSpc>
                <a:spcPct val="308300"/>
              </a:lnSpc>
              <a:spcBef>
                <a:spcPts val="570"/>
              </a:spcBef>
            </a:pPr>
            <a:r>
              <a:rPr sz="1500" spc="20" dirty="0">
                <a:latin typeface="Lucida Sans Unicode"/>
                <a:cs typeface="Lucida Sans Unicode"/>
              </a:rPr>
              <a:t>Stories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5" dirty="0">
                <a:latin typeface="Lucida Sans Unicode"/>
                <a:cs typeface="Lucida Sans Unicode"/>
              </a:rPr>
              <a:t>ou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reels</a:t>
            </a:r>
            <a:r>
              <a:rPr sz="1500" spc="-105" dirty="0">
                <a:latin typeface="Lucida Sans Unicode"/>
                <a:cs typeface="Lucida Sans Unicode"/>
              </a:rPr>
              <a:t> </a:t>
            </a:r>
            <a:r>
              <a:rPr sz="1500" dirty="0">
                <a:latin typeface="Lucida Sans Unicode"/>
                <a:cs typeface="Lucida Sans Unicode"/>
              </a:rPr>
              <a:t>na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20" dirty="0">
                <a:latin typeface="Lucida Sans Unicode"/>
                <a:cs typeface="Lucida Sans Unicode"/>
              </a:rPr>
              <a:t>página</a:t>
            </a:r>
            <a:r>
              <a:rPr sz="1500" spc="-105" dirty="0">
                <a:latin typeface="Lucida Sans Unicode"/>
                <a:cs typeface="Lucida Sans Unicode"/>
              </a:rPr>
              <a:t> </a:t>
            </a:r>
            <a:r>
              <a:rPr sz="1500" spc="20" dirty="0">
                <a:latin typeface="Lucida Sans Unicode"/>
                <a:cs typeface="Lucida Sans Unicode"/>
              </a:rPr>
              <a:t>de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20" dirty="0">
                <a:latin typeface="Lucida Sans Unicode"/>
                <a:cs typeface="Lucida Sans Unicode"/>
              </a:rPr>
              <a:t>conteúdo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5" dirty="0">
                <a:latin typeface="Lucida Sans Unicode"/>
                <a:cs typeface="Lucida Sans Unicode"/>
              </a:rPr>
              <a:t>(período</a:t>
            </a:r>
            <a:r>
              <a:rPr sz="1500" spc="-105" dirty="0">
                <a:latin typeface="Lucida Sans Unicode"/>
                <a:cs typeface="Lucida Sans Unicode"/>
              </a:rPr>
              <a:t> </a:t>
            </a:r>
            <a:r>
              <a:rPr sz="1500" spc="20" dirty="0">
                <a:latin typeface="Lucida Sans Unicode"/>
                <a:cs typeface="Lucida Sans Unicode"/>
              </a:rPr>
              <a:t>de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130" dirty="0">
                <a:latin typeface="Lucida Sans Unicode"/>
                <a:cs typeface="Lucida Sans Unicode"/>
              </a:rPr>
              <a:t>2</a:t>
            </a:r>
            <a:r>
              <a:rPr sz="1500" spc="-105" dirty="0">
                <a:latin typeface="Lucida Sans Unicode"/>
                <a:cs typeface="Lucida Sans Unicode"/>
              </a:rPr>
              <a:t> </a:t>
            </a:r>
            <a:r>
              <a:rPr sz="1500" spc="-5" dirty="0">
                <a:latin typeface="Lucida Sans Unicode"/>
                <a:cs typeface="Lucida Sans Unicode"/>
              </a:rPr>
              <a:t>semanas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antes</a:t>
            </a:r>
            <a:r>
              <a:rPr sz="1500" spc="-105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do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25" dirty="0">
                <a:latin typeface="Lucida Sans Unicode"/>
                <a:cs typeface="Lucida Sans Unicode"/>
              </a:rPr>
              <a:t>evento) </a:t>
            </a:r>
            <a:r>
              <a:rPr sz="1500" spc="-459" dirty="0">
                <a:latin typeface="Lucida Sans Unicode"/>
                <a:cs typeface="Lucida Sans Unicode"/>
              </a:rPr>
              <a:t> </a:t>
            </a:r>
            <a:r>
              <a:rPr sz="1500" spc="30" dirty="0">
                <a:latin typeface="Lucida Sans Unicode"/>
                <a:cs typeface="Lucida Sans Unicode"/>
              </a:rPr>
              <a:t>Banner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dirty="0">
                <a:latin typeface="Lucida Sans Unicode"/>
                <a:cs typeface="Lucida Sans Unicode"/>
              </a:rPr>
              <a:t>na</a:t>
            </a:r>
            <a:r>
              <a:rPr sz="1500" spc="260" dirty="0">
                <a:latin typeface="Lucida Sans Unicode"/>
                <a:cs typeface="Lucida Sans Unicode"/>
              </a:rPr>
              <a:t> </a:t>
            </a:r>
            <a:r>
              <a:rPr sz="1500" spc="-20" dirty="0">
                <a:latin typeface="Lucida Sans Unicode"/>
                <a:cs typeface="Lucida Sans Unicode"/>
              </a:rPr>
              <a:t>página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5" dirty="0">
                <a:latin typeface="Lucida Sans Unicode"/>
                <a:cs typeface="Lucida Sans Unicode"/>
              </a:rPr>
              <a:t>principal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do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30" dirty="0">
                <a:latin typeface="Lucida Sans Unicode"/>
                <a:cs typeface="Lucida Sans Unicode"/>
              </a:rPr>
              <a:t>evento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5" dirty="0">
                <a:latin typeface="Lucida Sans Unicode"/>
                <a:cs typeface="Lucida Sans Unicode"/>
              </a:rPr>
              <a:t>(período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20" dirty="0">
                <a:latin typeface="Lucida Sans Unicode"/>
                <a:cs typeface="Lucida Sans Unicode"/>
              </a:rPr>
              <a:t>de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155" dirty="0">
                <a:latin typeface="Lucida Sans Unicode"/>
                <a:cs typeface="Lucida Sans Unicode"/>
              </a:rPr>
              <a:t>1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5" dirty="0">
                <a:latin typeface="Lucida Sans Unicode"/>
                <a:cs typeface="Lucida Sans Unicode"/>
              </a:rPr>
              <a:t>mês)</a:t>
            </a:r>
            <a:endParaRPr sz="1500">
              <a:latin typeface="Lucida Sans Unicode"/>
              <a:cs typeface="Lucida Sans Unicode"/>
            </a:endParaRPr>
          </a:p>
          <a:p>
            <a:pPr marR="422275">
              <a:lnSpc>
                <a:spcPts val="6720"/>
              </a:lnSpc>
              <a:spcBef>
                <a:spcPts val="470"/>
              </a:spcBef>
            </a:pPr>
            <a:r>
              <a:rPr sz="1500" spc="30" dirty="0">
                <a:latin typeface="Lucida Sans Unicode"/>
                <a:cs typeface="Lucida Sans Unicode"/>
              </a:rPr>
              <a:t>Banner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dirty="0">
                <a:latin typeface="Lucida Sans Unicode"/>
                <a:cs typeface="Lucida Sans Unicode"/>
              </a:rPr>
              <a:t>na</a:t>
            </a:r>
            <a:r>
              <a:rPr sz="1500" spc="-105" dirty="0">
                <a:latin typeface="Lucida Sans Unicode"/>
                <a:cs typeface="Lucida Sans Unicode"/>
              </a:rPr>
              <a:t> </a:t>
            </a:r>
            <a:r>
              <a:rPr sz="1500" spc="-20" dirty="0">
                <a:latin typeface="Lucida Sans Unicode"/>
                <a:cs typeface="Lucida Sans Unicode"/>
              </a:rPr>
              <a:t>página</a:t>
            </a:r>
            <a:r>
              <a:rPr sz="1500" spc="-105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da</a:t>
            </a:r>
            <a:r>
              <a:rPr sz="1500" spc="-105" dirty="0">
                <a:latin typeface="Lucida Sans Unicode"/>
                <a:cs typeface="Lucida Sans Unicode"/>
              </a:rPr>
              <a:t> </a:t>
            </a:r>
            <a:r>
              <a:rPr sz="1500" dirty="0">
                <a:latin typeface="Lucida Sans Unicode"/>
                <a:cs typeface="Lucida Sans Unicode"/>
              </a:rPr>
              <a:t>programação</a:t>
            </a:r>
            <a:r>
              <a:rPr sz="1500" spc="-105" dirty="0">
                <a:latin typeface="Lucida Sans Unicode"/>
                <a:cs typeface="Lucida Sans Unicode"/>
              </a:rPr>
              <a:t> </a:t>
            </a:r>
            <a:r>
              <a:rPr sz="1500" spc="5" dirty="0">
                <a:latin typeface="Lucida Sans Unicode"/>
                <a:cs typeface="Lucida Sans Unicode"/>
              </a:rPr>
              <a:t>(período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20" dirty="0">
                <a:latin typeface="Lucida Sans Unicode"/>
                <a:cs typeface="Lucida Sans Unicode"/>
              </a:rPr>
              <a:t>de</a:t>
            </a:r>
            <a:r>
              <a:rPr sz="1500" spc="-105" dirty="0">
                <a:latin typeface="Lucida Sans Unicode"/>
                <a:cs typeface="Lucida Sans Unicode"/>
              </a:rPr>
              <a:t> </a:t>
            </a:r>
            <a:r>
              <a:rPr sz="1500" spc="-130" dirty="0">
                <a:latin typeface="Lucida Sans Unicode"/>
                <a:cs typeface="Lucida Sans Unicode"/>
              </a:rPr>
              <a:t>2</a:t>
            </a:r>
            <a:r>
              <a:rPr sz="1500" spc="-105" dirty="0">
                <a:latin typeface="Lucida Sans Unicode"/>
                <a:cs typeface="Lucida Sans Unicode"/>
              </a:rPr>
              <a:t> </a:t>
            </a:r>
            <a:r>
              <a:rPr sz="1500" spc="-5" dirty="0">
                <a:latin typeface="Lucida Sans Unicode"/>
                <a:cs typeface="Lucida Sans Unicode"/>
              </a:rPr>
              <a:t>semanas</a:t>
            </a:r>
            <a:r>
              <a:rPr sz="1500" spc="-105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antes</a:t>
            </a:r>
            <a:r>
              <a:rPr sz="1500" spc="-105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do</a:t>
            </a:r>
            <a:r>
              <a:rPr sz="1500" spc="-105" dirty="0">
                <a:latin typeface="Lucida Sans Unicode"/>
                <a:cs typeface="Lucida Sans Unicode"/>
              </a:rPr>
              <a:t> </a:t>
            </a:r>
            <a:r>
              <a:rPr sz="1500" spc="25" dirty="0">
                <a:latin typeface="Lucida Sans Unicode"/>
                <a:cs typeface="Lucida Sans Unicode"/>
              </a:rPr>
              <a:t>evento) </a:t>
            </a:r>
            <a:r>
              <a:rPr sz="1500" spc="-459" dirty="0">
                <a:latin typeface="Lucida Sans Unicode"/>
                <a:cs typeface="Lucida Sans Unicode"/>
              </a:rPr>
              <a:t> </a:t>
            </a:r>
            <a:r>
              <a:rPr sz="1500" spc="30" dirty="0">
                <a:latin typeface="Lucida Sans Unicode"/>
                <a:cs typeface="Lucida Sans Unicode"/>
              </a:rPr>
              <a:t>Banner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dirty="0">
                <a:latin typeface="Lucida Sans Unicode"/>
                <a:cs typeface="Lucida Sans Unicode"/>
              </a:rPr>
              <a:t>em</a:t>
            </a:r>
            <a:r>
              <a:rPr sz="1500" spc="-105" dirty="0">
                <a:latin typeface="Lucida Sans Unicode"/>
                <a:cs typeface="Lucida Sans Unicode"/>
              </a:rPr>
              <a:t> </a:t>
            </a:r>
            <a:r>
              <a:rPr sz="1500" spc="-155" dirty="0">
                <a:latin typeface="Lucida Sans Unicode"/>
                <a:cs typeface="Lucida Sans Unicode"/>
              </a:rPr>
              <a:t>1</a:t>
            </a:r>
            <a:r>
              <a:rPr sz="1500" spc="-50" dirty="0">
                <a:latin typeface="Lucida Sans Unicode"/>
                <a:cs typeface="Lucida Sans Unicode"/>
              </a:rPr>
              <a:t> </a:t>
            </a:r>
            <a:r>
              <a:rPr sz="1500" spc="-55" dirty="0">
                <a:latin typeface="Lucida Sans Unicode"/>
                <a:cs typeface="Lucida Sans Unicode"/>
              </a:rPr>
              <a:t>e-mail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25" dirty="0">
                <a:latin typeface="Lucida Sans Unicode"/>
                <a:cs typeface="Lucida Sans Unicode"/>
              </a:rPr>
              <a:t>marketing</a:t>
            </a:r>
            <a:r>
              <a:rPr sz="1500" spc="-105" dirty="0">
                <a:latin typeface="Lucida Sans Unicode"/>
                <a:cs typeface="Lucida Sans Unicode"/>
              </a:rPr>
              <a:t> </a:t>
            </a:r>
            <a:r>
              <a:rPr sz="1500" spc="15" dirty="0">
                <a:latin typeface="Lucida Sans Unicode"/>
                <a:cs typeface="Lucida Sans Unicode"/>
              </a:rPr>
              <a:t>com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40" dirty="0">
                <a:latin typeface="Lucida Sans Unicode"/>
                <a:cs typeface="Lucida Sans Unicode"/>
              </a:rPr>
              <a:t>link</a:t>
            </a:r>
            <a:r>
              <a:rPr sz="1500" spc="-105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direcionável</a:t>
            </a:r>
            <a:r>
              <a:rPr sz="1500" spc="-105" dirty="0">
                <a:latin typeface="Lucida Sans Unicode"/>
                <a:cs typeface="Lucida Sans Unicode"/>
              </a:rPr>
              <a:t> </a:t>
            </a:r>
            <a:r>
              <a:rPr sz="1500" spc="20" dirty="0">
                <a:latin typeface="Lucida Sans Unicode"/>
                <a:cs typeface="Lucida Sans Unicode"/>
              </a:rPr>
              <a:t>de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dirty="0">
                <a:latin typeface="Lucida Sans Unicode"/>
                <a:cs typeface="Lucida Sans Unicode"/>
              </a:rPr>
              <a:t>inscritos</a:t>
            </a:r>
            <a:endParaRPr sz="1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r>
              <a:rPr sz="1500" spc="-15" dirty="0">
                <a:latin typeface="Lucida Sans Unicode"/>
                <a:cs typeface="Lucida Sans Unicode"/>
              </a:rPr>
              <a:t>20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20" dirty="0">
                <a:latin typeface="Lucida Sans Unicode"/>
                <a:cs typeface="Lucida Sans Unicode"/>
              </a:rPr>
              <a:t>min</a:t>
            </a:r>
            <a:r>
              <a:rPr sz="1500" spc="-105" dirty="0">
                <a:latin typeface="Lucida Sans Unicode"/>
                <a:cs typeface="Lucida Sans Unicode"/>
              </a:rPr>
              <a:t> </a:t>
            </a:r>
            <a:r>
              <a:rPr sz="1500" spc="20" dirty="0">
                <a:latin typeface="Lucida Sans Unicode"/>
                <a:cs typeface="Lucida Sans Unicode"/>
              </a:rPr>
              <a:t>de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5" dirty="0">
                <a:latin typeface="Lucida Sans Unicode"/>
                <a:cs typeface="Lucida Sans Unicode"/>
              </a:rPr>
              <a:t>discussão</a:t>
            </a:r>
            <a:r>
              <a:rPr sz="1500" spc="-105" dirty="0">
                <a:latin typeface="Lucida Sans Unicode"/>
                <a:cs typeface="Lucida Sans Unicode"/>
              </a:rPr>
              <a:t> </a:t>
            </a:r>
            <a:r>
              <a:rPr sz="1500" spc="20" dirty="0">
                <a:latin typeface="Lucida Sans Unicode"/>
                <a:cs typeface="Lucida Sans Unicode"/>
              </a:rPr>
              <a:t>de</a:t>
            </a:r>
            <a:r>
              <a:rPr sz="1500" spc="-105" dirty="0">
                <a:latin typeface="Lucida Sans Unicode"/>
                <a:cs typeface="Lucida Sans Unicode"/>
              </a:rPr>
              <a:t> </a:t>
            </a:r>
            <a:r>
              <a:rPr sz="1500" spc="-20" dirty="0">
                <a:latin typeface="Lucida Sans Unicode"/>
                <a:cs typeface="Lucida Sans Unicode"/>
              </a:rPr>
              <a:t>um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determinado</a:t>
            </a:r>
            <a:r>
              <a:rPr sz="1500" spc="-105" dirty="0">
                <a:latin typeface="Lucida Sans Unicode"/>
                <a:cs typeface="Lucida Sans Unicode"/>
              </a:rPr>
              <a:t> </a:t>
            </a:r>
            <a:r>
              <a:rPr sz="1500" dirty="0">
                <a:latin typeface="Lucida Sans Unicode"/>
                <a:cs typeface="Lucida Sans Unicode"/>
              </a:rPr>
              <a:t>assunto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300" dirty="0">
                <a:latin typeface="Lucida Sans Unicode"/>
                <a:cs typeface="Lucida Sans Unicode"/>
              </a:rPr>
              <a:t>-</a:t>
            </a:r>
            <a:r>
              <a:rPr sz="1500" spc="-275" dirty="0">
                <a:latin typeface="Lucida Sans Unicode"/>
                <a:cs typeface="Lucida Sans Unicode"/>
              </a:rPr>
              <a:t> </a:t>
            </a:r>
            <a:r>
              <a:rPr sz="1500" spc="-155" dirty="0">
                <a:latin typeface="Lucida Sans Unicode"/>
                <a:cs typeface="Lucida Sans Unicode"/>
              </a:rPr>
              <a:t>1</a:t>
            </a:r>
            <a:r>
              <a:rPr sz="1500" spc="-105" dirty="0">
                <a:latin typeface="Lucida Sans Unicode"/>
                <a:cs typeface="Lucida Sans Unicode"/>
              </a:rPr>
              <a:t> </a:t>
            </a:r>
            <a:r>
              <a:rPr sz="1500" spc="5" dirty="0">
                <a:latin typeface="Lucida Sans Unicode"/>
                <a:cs typeface="Lucida Sans Unicode"/>
              </a:rPr>
              <a:t>hora</a:t>
            </a:r>
            <a:r>
              <a:rPr sz="1500" spc="-105" dirty="0">
                <a:latin typeface="Lucida Sans Unicode"/>
                <a:cs typeface="Lucida Sans Unicode"/>
              </a:rPr>
              <a:t> </a:t>
            </a:r>
            <a:r>
              <a:rPr sz="1500" spc="20" dirty="0">
                <a:latin typeface="Lucida Sans Unicode"/>
                <a:cs typeface="Lucida Sans Unicode"/>
              </a:rPr>
              <a:t>de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10" dirty="0">
                <a:latin typeface="Lucida Sans Unicode"/>
                <a:cs typeface="Lucida Sans Unicode"/>
              </a:rPr>
              <a:t>duração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56627" y="2626249"/>
            <a:ext cx="1656080" cy="50285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000" b="1" spc="-320" dirty="0">
                <a:latin typeface="Tahoma"/>
                <a:cs typeface="Tahoma"/>
              </a:rPr>
              <a:t>I</a:t>
            </a:r>
            <a:r>
              <a:rPr sz="2000" b="1" spc="-25" dirty="0">
                <a:latin typeface="Tahoma"/>
                <a:cs typeface="Tahoma"/>
              </a:rPr>
              <a:t>n</a:t>
            </a:r>
            <a:r>
              <a:rPr sz="2000" b="1" spc="-5" dirty="0">
                <a:latin typeface="Tahoma"/>
                <a:cs typeface="Tahoma"/>
              </a:rPr>
              <a:t>v</a:t>
            </a:r>
            <a:r>
              <a:rPr sz="2000" b="1" spc="-25" dirty="0">
                <a:latin typeface="Tahoma"/>
                <a:cs typeface="Tahoma"/>
              </a:rPr>
              <a:t>e</a:t>
            </a:r>
            <a:r>
              <a:rPr sz="2000" b="1" spc="-45" dirty="0">
                <a:latin typeface="Tahoma"/>
                <a:cs typeface="Tahoma"/>
              </a:rPr>
              <a:t>s</a:t>
            </a:r>
            <a:r>
              <a:rPr sz="2000" b="1" dirty="0">
                <a:latin typeface="Tahoma"/>
                <a:cs typeface="Tahoma"/>
              </a:rPr>
              <a:t>t</a:t>
            </a:r>
            <a:r>
              <a:rPr sz="2000" b="1" spc="-30" dirty="0">
                <a:latin typeface="Tahoma"/>
                <a:cs typeface="Tahoma"/>
              </a:rPr>
              <a:t>i</a:t>
            </a:r>
            <a:r>
              <a:rPr sz="2000" b="1" spc="-50" dirty="0">
                <a:latin typeface="Tahoma"/>
                <a:cs typeface="Tahoma"/>
              </a:rPr>
              <a:t>m</a:t>
            </a:r>
            <a:r>
              <a:rPr sz="2000" b="1" spc="-25" dirty="0">
                <a:latin typeface="Tahoma"/>
                <a:cs typeface="Tahoma"/>
              </a:rPr>
              <a:t>en</a:t>
            </a:r>
            <a:r>
              <a:rPr sz="2000" b="1" dirty="0">
                <a:latin typeface="Tahoma"/>
                <a:cs typeface="Tahoma"/>
              </a:rPr>
              <a:t>t</a:t>
            </a:r>
            <a:r>
              <a:rPr sz="2000" b="1" spc="15" dirty="0">
                <a:latin typeface="Tahoma"/>
                <a:cs typeface="Tahoma"/>
              </a:rPr>
              <a:t>o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600">
              <a:latin typeface="Tahoma"/>
              <a:cs typeface="Tahoma"/>
            </a:endParaRPr>
          </a:p>
          <a:p>
            <a:pPr marL="354330">
              <a:lnSpc>
                <a:spcPct val="100000"/>
              </a:lnSpc>
            </a:pPr>
            <a:r>
              <a:rPr sz="1500" spc="5" dirty="0">
                <a:latin typeface="Lucida Sans Unicode"/>
                <a:cs typeface="Lucida Sans Unicode"/>
              </a:rPr>
              <a:t>R$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10" dirty="0">
                <a:latin typeface="Lucida Sans Unicode"/>
                <a:cs typeface="Lucida Sans Unicode"/>
              </a:rPr>
              <a:t>997,00</a:t>
            </a:r>
            <a:endParaRPr sz="1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>
              <a:latin typeface="Lucida Sans Unicode"/>
              <a:cs typeface="Lucida Sans Unicode"/>
            </a:endParaRPr>
          </a:p>
          <a:p>
            <a:pPr marL="307340">
              <a:lnSpc>
                <a:spcPct val="100000"/>
              </a:lnSpc>
            </a:pPr>
            <a:r>
              <a:rPr sz="1500" spc="5" dirty="0">
                <a:latin typeface="Lucida Sans Unicode"/>
                <a:cs typeface="Lucida Sans Unicode"/>
              </a:rPr>
              <a:t>R$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40" dirty="0">
                <a:latin typeface="Lucida Sans Unicode"/>
                <a:cs typeface="Lucida Sans Unicode"/>
              </a:rPr>
              <a:t>1897,00</a:t>
            </a:r>
            <a:endParaRPr sz="1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354330">
              <a:lnSpc>
                <a:spcPct val="100000"/>
              </a:lnSpc>
            </a:pPr>
            <a:r>
              <a:rPr sz="1500" spc="5" dirty="0">
                <a:latin typeface="Lucida Sans Unicode"/>
                <a:cs typeface="Lucida Sans Unicode"/>
              </a:rPr>
              <a:t>R$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10" dirty="0">
                <a:latin typeface="Lucida Sans Unicode"/>
                <a:cs typeface="Lucida Sans Unicode"/>
              </a:rPr>
              <a:t>997,00</a:t>
            </a:r>
            <a:endParaRPr sz="1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Lucida Sans Unicode"/>
              <a:cs typeface="Lucida Sans Unicode"/>
            </a:endParaRPr>
          </a:p>
          <a:p>
            <a:pPr marL="303530">
              <a:lnSpc>
                <a:spcPct val="100000"/>
              </a:lnSpc>
            </a:pPr>
            <a:r>
              <a:rPr sz="1500" spc="5" dirty="0">
                <a:latin typeface="Lucida Sans Unicode"/>
                <a:cs typeface="Lucida Sans Unicode"/>
              </a:rPr>
              <a:t>R$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30" dirty="0">
                <a:latin typeface="Lucida Sans Unicode"/>
                <a:cs typeface="Lucida Sans Unicode"/>
              </a:rPr>
              <a:t>1697,00</a:t>
            </a:r>
            <a:endParaRPr sz="1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1200">
              <a:latin typeface="Lucida Sans Unicode"/>
              <a:cs typeface="Lucida Sans Unicode"/>
            </a:endParaRPr>
          </a:p>
          <a:p>
            <a:pPr marL="278130">
              <a:lnSpc>
                <a:spcPct val="100000"/>
              </a:lnSpc>
            </a:pPr>
            <a:r>
              <a:rPr sz="1500" spc="5" dirty="0">
                <a:latin typeface="Lucida Sans Unicode"/>
                <a:cs typeface="Lucida Sans Unicode"/>
              </a:rPr>
              <a:t>R$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-35" dirty="0">
                <a:latin typeface="Lucida Sans Unicode"/>
                <a:cs typeface="Lucida Sans Unicode"/>
              </a:rPr>
              <a:t>1.750,00</a:t>
            </a:r>
            <a:endParaRPr sz="1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850">
              <a:latin typeface="Lucida Sans Unicode"/>
              <a:cs typeface="Lucida Sans Unicode"/>
            </a:endParaRPr>
          </a:p>
          <a:p>
            <a:pPr marL="242570">
              <a:lnSpc>
                <a:spcPct val="100000"/>
              </a:lnSpc>
              <a:spcBef>
                <a:spcPts val="5"/>
              </a:spcBef>
            </a:pPr>
            <a:r>
              <a:rPr sz="1500" spc="5" dirty="0">
                <a:latin typeface="Lucida Sans Unicode"/>
                <a:cs typeface="Lucida Sans Unicode"/>
              </a:rPr>
              <a:t>R$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35" dirty="0">
                <a:latin typeface="Lucida Sans Unicode"/>
                <a:cs typeface="Lucida Sans Unicode"/>
              </a:rPr>
              <a:t>3.000,00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4398" y="369419"/>
            <a:ext cx="3803015" cy="125095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1035"/>
              </a:spcBef>
            </a:pPr>
            <a:r>
              <a:rPr sz="4400" b="1" spc="200" dirty="0">
                <a:latin typeface="Trebuchet MS"/>
                <a:cs typeface="Trebuchet MS"/>
              </a:rPr>
              <a:t>P</a:t>
            </a:r>
            <a:r>
              <a:rPr sz="4400" b="1" spc="355" dirty="0">
                <a:latin typeface="Trebuchet MS"/>
                <a:cs typeface="Trebuchet MS"/>
              </a:rPr>
              <a:t>U</a:t>
            </a:r>
            <a:r>
              <a:rPr sz="4400" b="1" spc="350" dirty="0">
                <a:latin typeface="Trebuchet MS"/>
                <a:cs typeface="Trebuchet MS"/>
              </a:rPr>
              <a:t>B</a:t>
            </a:r>
            <a:r>
              <a:rPr sz="4400" b="1" spc="130" dirty="0">
                <a:latin typeface="Trebuchet MS"/>
                <a:cs typeface="Trebuchet MS"/>
              </a:rPr>
              <a:t>L</a:t>
            </a:r>
            <a:r>
              <a:rPr sz="4400" b="1" spc="305" dirty="0">
                <a:latin typeface="Trebuchet MS"/>
                <a:cs typeface="Trebuchet MS"/>
              </a:rPr>
              <a:t>I</a:t>
            </a:r>
            <a:r>
              <a:rPr sz="4400" b="1" spc="165" dirty="0">
                <a:latin typeface="Trebuchet MS"/>
                <a:cs typeface="Trebuchet MS"/>
              </a:rPr>
              <a:t>C</a:t>
            </a:r>
            <a:r>
              <a:rPr sz="4400" b="1" spc="305" dirty="0">
                <a:latin typeface="Trebuchet MS"/>
                <a:cs typeface="Trebuchet MS"/>
              </a:rPr>
              <a:t>I</a:t>
            </a:r>
            <a:r>
              <a:rPr sz="4400" b="1" spc="405" dirty="0">
                <a:latin typeface="Trebuchet MS"/>
                <a:cs typeface="Trebuchet MS"/>
              </a:rPr>
              <a:t>D</a:t>
            </a:r>
            <a:r>
              <a:rPr sz="4400" b="1" spc="415" dirty="0">
                <a:latin typeface="Trebuchet MS"/>
                <a:cs typeface="Trebuchet MS"/>
              </a:rPr>
              <a:t>A</a:t>
            </a:r>
            <a:r>
              <a:rPr sz="4400" b="1" spc="405" dirty="0">
                <a:latin typeface="Trebuchet MS"/>
                <a:cs typeface="Trebuchet MS"/>
              </a:rPr>
              <a:t>D</a:t>
            </a:r>
            <a:r>
              <a:rPr sz="4400" b="1" spc="-55" dirty="0">
                <a:latin typeface="Trebuchet MS"/>
                <a:cs typeface="Trebuchet MS"/>
              </a:rPr>
              <a:t>E  </a:t>
            </a:r>
            <a:r>
              <a:rPr sz="4400" b="1" spc="254" dirty="0">
                <a:latin typeface="Trebuchet MS"/>
                <a:cs typeface="Trebuchet MS"/>
              </a:rPr>
              <a:t>DIGITAL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747045" y="888906"/>
            <a:ext cx="1940560" cy="1101725"/>
          </a:xfrm>
          <a:prstGeom prst="rect">
            <a:avLst/>
          </a:prstGeom>
          <a:solidFill>
            <a:srgbClr val="4A4A4A"/>
          </a:solidFill>
        </p:spPr>
        <p:txBody>
          <a:bodyPr vert="horz" wrap="square" lIns="0" tIns="120015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945"/>
              </a:spcBef>
            </a:pPr>
            <a:r>
              <a:rPr sz="6200" spc="375" dirty="0">
                <a:latin typeface="Trebuchet MS"/>
                <a:cs typeface="Trebuchet MS"/>
              </a:rPr>
              <a:t>GRC</a:t>
            </a:r>
            <a:endParaRPr sz="62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560945" y="1990406"/>
            <a:ext cx="4151629" cy="950594"/>
          </a:xfrm>
          <a:custGeom>
            <a:avLst/>
            <a:gdLst/>
            <a:ahLst/>
            <a:cxnLst/>
            <a:rect l="l" t="t" r="r" b="b"/>
            <a:pathLst>
              <a:path w="4151630" h="950594">
                <a:moveTo>
                  <a:pt x="4151147" y="0"/>
                </a:moveTo>
                <a:lnTo>
                  <a:pt x="0" y="0"/>
                </a:lnTo>
                <a:lnTo>
                  <a:pt x="0" y="731050"/>
                </a:lnTo>
                <a:lnTo>
                  <a:pt x="0" y="950391"/>
                </a:lnTo>
                <a:lnTo>
                  <a:pt x="4151147" y="950391"/>
                </a:lnTo>
                <a:lnTo>
                  <a:pt x="4151147" y="731050"/>
                </a:lnTo>
                <a:lnTo>
                  <a:pt x="4151147" y="0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560955" y="1990399"/>
            <a:ext cx="4126229" cy="73152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20955">
              <a:lnSpc>
                <a:spcPts val="5235"/>
              </a:lnSpc>
              <a:spcBef>
                <a:spcPts val="520"/>
              </a:spcBef>
            </a:pPr>
            <a:r>
              <a:rPr sz="5300" b="1" spc="-95" dirty="0">
                <a:latin typeface="Trebuchet MS"/>
                <a:cs typeface="Trebuchet MS"/>
              </a:rPr>
              <a:t>E</a:t>
            </a:r>
            <a:r>
              <a:rPr sz="5300" b="1" spc="670" dirty="0">
                <a:latin typeface="Trebuchet MS"/>
                <a:cs typeface="Trebuchet MS"/>
              </a:rPr>
              <a:t>X</a:t>
            </a:r>
            <a:r>
              <a:rPr sz="5300" b="1" spc="254" dirty="0">
                <a:latin typeface="Trebuchet MS"/>
                <a:cs typeface="Trebuchet MS"/>
              </a:rPr>
              <a:t>P</a:t>
            </a:r>
            <a:r>
              <a:rPr sz="5300" b="1" spc="-95" dirty="0">
                <a:latin typeface="Trebuchet MS"/>
                <a:cs typeface="Trebuchet MS"/>
              </a:rPr>
              <a:t>E</a:t>
            </a:r>
            <a:r>
              <a:rPr sz="5300" b="1" spc="365" dirty="0">
                <a:latin typeface="Trebuchet MS"/>
                <a:cs typeface="Trebuchet MS"/>
              </a:rPr>
              <a:t>R</a:t>
            </a:r>
            <a:r>
              <a:rPr sz="5300" b="1" spc="375" dirty="0">
                <a:latin typeface="Trebuchet MS"/>
                <a:cs typeface="Trebuchet MS"/>
              </a:rPr>
              <a:t>I</a:t>
            </a:r>
            <a:r>
              <a:rPr sz="5300" b="1" spc="-95" dirty="0">
                <a:latin typeface="Trebuchet MS"/>
                <a:cs typeface="Trebuchet MS"/>
              </a:rPr>
              <a:t>E</a:t>
            </a:r>
            <a:r>
              <a:rPr sz="5300" b="1" spc="905" dirty="0">
                <a:latin typeface="Trebuchet MS"/>
                <a:cs typeface="Trebuchet MS"/>
              </a:rPr>
              <a:t>N</a:t>
            </a:r>
            <a:r>
              <a:rPr sz="5300" b="1" spc="210" dirty="0">
                <a:latin typeface="Trebuchet MS"/>
                <a:cs typeface="Trebuchet MS"/>
              </a:rPr>
              <a:t>C</a:t>
            </a:r>
            <a:r>
              <a:rPr sz="5300" b="1" spc="-90" dirty="0">
                <a:latin typeface="Trebuchet MS"/>
                <a:cs typeface="Trebuchet MS"/>
              </a:rPr>
              <a:t>E</a:t>
            </a:r>
            <a:endParaRPr sz="53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142403" y="2953371"/>
            <a:ext cx="3540760" cy="817880"/>
          </a:xfrm>
          <a:custGeom>
            <a:avLst/>
            <a:gdLst/>
            <a:ahLst/>
            <a:cxnLst/>
            <a:rect l="l" t="t" r="r" b="b"/>
            <a:pathLst>
              <a:path w="3540759" h="817879">
                <a:moveTo>
                  <a:pt x="3540671" y="0"/>
                </a:moveTo>
                <a:lnTo>
                  <a:pt x="0" y="0"/>
                </a:lnTo>
                <a:lnTo>
                  <a:pt x="0" y="255943"/>
                </a:lnTo>
                <a:lnTo>
                  <a:pt x="0" y="817435"/>
                </a:lnTo>
                <a:lnTo>
                  <a:pt x="3540671" y="817435"/>
                </a:lnTo>
                <a:lnTo>
                  <a:pt x="3540671" y="255943"/>
                </a:lnTo>
                <a:lnTo>
                  <a:pt x="3540671" y="0"/>
                </a:lnTo>
                <a:close/>
              </a:path>
            </a:pathLst>
          </a:custGeom>
          <a:solidFill>
            <a:srgbClr val="4A4A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4142414" y="3209312"/>
            <a:ext cx="3545204" cy="561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ts val="3665"/>
              </a:lnSpc>
            </a:pPr>
            <a:r>
              <a:rPr sz="4300" b="1" spc="295" dirty="0">
                <a:solidFill>
                  <a:srgbClr val="FFFFFF"/>
                </a:solidFill>
                <a:latin typeface="Trebuchet MS"/>
                <a:cs typeface="Trebuchet MS"/>
              </a:rPr>
              <a:t>CONGRESSO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845744" y="2721448"/>
            <a:ext cx="443230" cy="488315"/>
          </a:xfrm>
          <a:custGeom>
            <a:avLst/>
            <a:gdLst/>
            <a:ahLst/>
            <a:cxnLst/>
            <a:rect l="l" t="t" r="r" b="b"/>
            <a:pathLst>
              <a:path w="443230" h="488314">
                <a:moveTo>
                  <a:pt x="442646" y="487864"/>
                </a:moveTo>
                <a:lnTo>
                  <a:pt x="0" y="487864"/>
                </a:lnTo>
                <a:lnTo>
                  <a:pt x="0" y="0"/>
                </a:lnTo>
                <a:lnTo>
                  <a:pt x="442646" y="0"/>
                </a:lnTo>
                <a:lnTo>
                  <a:pt x="442646" y="487864"/>
                </a:lnTo>
                <a:close/>
              </a:path>
            </a:pathLst>
          </a:custGeom>
          <a:solidFill>
            <a:srgbClr val="FFF7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3913001" y="2770580"/>
            <a:ext cx="314960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b="1" spc="-30" dirty="0">
                <a:latin typeface="Trebuchet MS"/>
                <a:cs typeface="Trebuchet MS"/>
              </a:rPr>
              <a:t>1º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7749913"/>
            <a:ext cx="770890" cy="2537460"/>
          </a:xfrm>
          <a:custGeom>
            <a:avLst/>
            <a:gdLst/>
            <a:ahLst/>
            <a:cxnLst/>
            <a:rect l="l" t="t" r="r" b="b"/>
            <a:pathLst>
              <a:path w="770890" h="2537459">
                <a:moveTo>
                  <a:pt x="64565" y="2537086"/>
                </a:moveTo>
                <a:lnTo>
                  <a:pt x="0" y="2537086"/>
                </a:lnTo>
                <a:lnTo>
                  <a:pt x="0" y="0"/>
                </a:lnTo>
                <a:lnTo>
                  <a:pt x="770343" y="1324028"/>
                </a:lnTo>
                <a:lnTo>
                  <a:pt x="64565" y="2537086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47968" y="8846722"/>
            <a:ext cx="387985" cy="4133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-265" dirty="0">
                <a:latin typeface="Lucida Sans Unicode"/>
                <a:cs typeface="Lucida Sans Unicode"/>
              </a:rPr>
              <a:t>1</a:t>
            </a:r>
            <a:r>
              <a:rPr sz="2550" spc="-114" dirty="0">
                <a:latin typeface="Lucida Sans Unicode"/>
                <a:cs typeface="Lucida Sans Unicode"/>
              </a:rPr>
              <a:t>5</a:t>
            </a:r>
            <a:endParaRPr sz="25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6203" y="1178985"/>
            <a:ext cx="8791575" cy="1096010"/>
          </a:xfrm>
          <a:custGeom>
            <a:avLst/>
            <a:gdLst/>
            <a:ahLst/>
            <a:cxnLst/>
            <a:rect l="l" t="t" r="r" b="b"/>
            <a:pathLst>
              <a:path w="8791575" h="1096010">
                <a:moveTo>
                  <a:pt x="8638930" y="1095442"/>
                </a:moveTo>
                <a:lnTo>
                  <a:pt x="152395" y="1095442"/>
                </a:lnTo>
                <a:lnTo>
                  <a:pt x="122529" y="1092487"/>
                </a:lnTo>
                <a:lnTo>
                  <a:pt x="67848" y="1069837"/>
                </a:lnTo>
                <a:lnTo>
                  <a:pt x="25604" y="1027594"/>
                </a:lnTo>
                <a:lnTo>
                  <a:pt x="2955" y="972913"/>
                </a:lnTo>
                <a:lnTo>
                  <a:pt x="0" y="943042"/>
                </a:lnTo>
                <a:lnTo>
                  <a:pt x="0" y="152399"/>
                </a:lnTo>
                <a:lnTo>
                  <a:pt x="11600" y="94079"/>
                </a:lnTo>
                <a:lnTo>
                  <a:pt x="44636" y="44636"/>
                </a:lnTo>
                <a:lnTo>
                  <a:pt x="94078" y="11600"/>
                </a:lnTo>
                <a:lnTo>
                  <a:pt x="152399" y="0"/>
                </a:lnTo>
                <a:lnTo>
                  <a:pt x="8638925" y="0"/>
                </a:lnTo>
                <a:lnTo>
                  <a:pt x="8697246" y="11600"/>
                </a:lnTo>
                <a:lnTo>
                  <a:pt x="8746689" y="44636"/>
                </a:lnTo>
                <a:lnTo>
                  <a:pt x="8779725" y="94079"/>
                </a:lnTo>
                <a:lnTo>
                  <a:pt x="8791325" y="152399"/>
                </a:lnTo>
                <a:lnTo>
                  <a:pt x="8791325" y="943042"/>
                </a:lnTo>
                <a:lnTo>
                  <a:pt x="8779725" y="1001363"/>
                </a:lnTo>
                <a:lnTo>
                  <a:pt x="8746689" y="1050805"/>
                </a:lnTo>
                <a:lnTo>
                  <a:pt x="8697246" y="1083841"/>
                </a:lnTo>
                <a:lnTo>
                  <a:pt x="8638930" y="1095442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07190" y="1279228"/>
            <a:ext cx="3149600" cy="738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650" b="1" spc="-135" dirty="0">
                <a:latin typeface="Tahoma"/>
                <a:cs typeface="Tahoma"/>
              </a:rPr>
              <a:t>RECURSOS</a:t>
            </a:r>
            <a:endParaRPr sz="465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1471" y="370046"/>
            <a:ext cx="4210685" cy="6419850"/>
            <a:chOff x="341471" y="370046"/>
            <a:chExt cx="4210685" cy="6419850"/>
          </a:xfrm>
        </p:grpSpPr>
        <p:sp>
          <p:nvSpPr>
            <p:cNvPr id="5" name="object 5"/>
            <p:cNvSpPr/>
            <p:nvPr/>
          </p:nvSpPr>
          <p:spPr>
            <a:xfrm>
              <a:off x="341464" y="370051"/>
              <a:ext cx="4210685" cy="6419850"/>
            </a:xfrm>
            <a:custGeom>
              <a:avLst/>
              <a:gdLst/>
              <a:ahLst/>
              <a:cxnLst/>
              <a:rect l="l" t="t" r="r" b="b"/>
              <a:pathLst>
                <a:path w="4210685" h="6419850">
                  <a:moveTo>
                    <a:pt x="1365326" y="2512580"/>
                  </a:moveTo>
                  <a:lnTo>
                    <a:pt x="1360144" y="2486939"/>
                  </a:lnTo>
                  <a:lnTo>
                    <a:pt x="1346022" y="2465997"/>
                  </a:lnTo>
                  <a:lnTo>
                    <a:pt x="1325079" y="2451874"/>
                  </a:lnTo>
                  <a:lnTo>
                    <a:pt x="1299438" y="2446693"/>
                  </a:lnTo>
                  <a:lnTo>
                    <a:pt x="993063" y="2446693"/>
                  </a:lnTo>
                  <a:lnTo>
                    <a:pt x="967409" y="2451874"/>
                  </a:lnTo>
                  <a:lnTo>
                    <a:pt x="946467" y="2465997"/>
                  </a:lnTo>
                  <a:lnTo>
                    <a:pt x="932357" y="2486939"/>
                  </a:lnTo>
                  <a:lnTo>
                    <a:pt x="927176" y="2512580"/>
                  </a:lnTo>
                  <a:lnTo>
                    <a:pt x="927176" y="2818968"/>
                  </a:lnTo>
                  <a:lnTo>
                    <a:pt x="932357" y="2844609"/>
                  </a:lnTo>
                  <a:lnTo>
                    <a:pt x="946467" y="2865551"/>
                  </a:lnTo>
                  <a:lnTo>
                    <a:pt x="967409" y="2879674"/>
                  </a:lnTo>
                  <a:lnTo>
                    <a:pt x="993063" y="2884843"/>
                  </a:lnTo>
                  <a:lnTo>
                    <a:pt x="1299438" y="2884843"/>
                  </a:lnTo>
                  <a:lnTo>
                    <a:pt x="1325079" y="2879674"/>
                  </a:lnTo>
                  <a:lnTo>
                    <a:pt x="1346022" y="2865551"/>
                  </a:lnTo>
                  <a:lnTo>
                    <a:pt x="1360144" y="2844609"/>
                  </a:lnTo>
                  <a:lnTo>
                    <a:pt x="1365326" y="2818968"/>
                  </a:lnTo>
                  <a:lnTo>
                    <a:pt x="1365326" y="2512580"/>
                  </a:lnTo>
                  <a:close/>
                </a:path>
                <a:path w="4210685" h="6419850">
                  <a:moveTo>
                    <a:pt x="4210329" y="0"/>
                  </a:moveTo>
                  <a:lnTo>
                    <a:pt x="0" y="0"/>
                  </a:lnTo>
                  <a:lnTo>
                    <a:pt x="0" y="88950"/>
                  </a:lnTo>
                  <a:lnTo>
                    <a:pt x="0" y="6419520"/>
                  </a:lnTo>
                  <a:lnTo>
                    <a:pt x="89484" y="6419520"/>
                  </a:lnTo>
                  <a:lnTo>
                    <a:pt x="89484" y="88950"/>
                  </a:lnTo>
                  <a:lnTo>
                    <a:pt x="4210329" y="88950"/>
                  </a:lnTo>
                  <a:lnTo>
                    <a:pt x="4210329" y="0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01652" y="2888219"/>
              <a:ext cx="372745" cy="295275"/>
            </a:xfrm>
            <a:custGeom>
              <a:avLst/>
              <a:gdLst/>
              <a:ahLst/>
              <a:cxnLst/>
              <a:rect l="l" t="t" r="r" b="b"/>
              <a:pathLst>
                <a:path w="372744" h="295275">
                  <a:moveTo>
                    <a:pt x="127900" y="295216"/>
                  </a:moveTo>
                  <a:lnTo>
                    <a:pt x="0" y="167307"/>
                  </a:lnTo>
                  <a:lnTo>
                    <a:pt x="50965" y="116333"/>
                  </a:lnTo>
                  <a:lnTo>
                    <a:pt x="127900" y="193267"/>
                  </a:lnTo>
                  <a:lnTo>
                    <a:pt x="321172" y="0"/>
                  </a:lnTo>
                  <a:lnTo>
                    <a:pt x="372142" y="50961"/>
                  </a:lnTo>
                  <a:lnTo>
                    <a:pt x="127900" y="295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68646" y="3579615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372265" y="438149"/>
                  </a:moveTo>
                  <a:lnTo>
                    <a:pt x="65884" y="438149"/>
                  </a:lnTo>
                  <a:lnTo>
                    <a:pt x="40240" y="432971"/>
                  </a:lnTo>
                  <a:lnTo>
                    <a:pt x="19298" y="418849"/>
                  </a:lnTo>
                  <a:lnTo>
                    <a:pt x="5177" y="397907"/>
                  </a:lnTo>
                  <a:lnTo>
                    <a:pt x="0" y="372265"/>
                  </a:lnTo>
                  <a:lnTo>
                    <a:pt x="0" y="65884"/>
                  </a:lnTo>
                  <a:lnTo>
                    <a:pt x="5177" y="40240"/>
                  </a:lnTo>
                  <a:lnTo>
                    <a:pt x="19298" y="19298"/>
                  </a:lnTo>
                  <a:lnTo>
                    <a:pt x="40240" y="5177"/>
                  </a:lnTo>
                  <a:lnTo>
                    <a:pt x="65884" y="0"/>
                  </a:lnTo>
                  <a:lnTo>
                    <a:pt x="372260" y="0"/>
                  </a:lnTo>
                  <a:lnTo>
                    <a:pt x="397905" y="5177"/>
                  </a:lnTo>
                  <a:lnTo>
                    <a:pt x="418849" y="19298"/>
                  </a:lnTo>
                  <a:lnTo>
                    <a:pt x="432971" y="40240"/>
                  </a:lnTo>
                  <a:lnTo>
                    <a:pt x="438149" y="65884"/>
                  </a:lnTo>
                  <a:lnTo>
                    <a:pt x="438149" y="372265"/>
                  </a:lnTo>
                  <a:lnTo>
                    <a:pt x="432971" y="397907"/>
                  </a:lnTo>
                  <a:lnTo>
                    <a:pt x="418849" y="418849"/>
                  </a:lnTo>
                  <a:lnTo>
                    <a:pt x="397907" y="432971"/>
                  </a:lnTo>
                  <a:lnTo>
                    <a:pt x="372265" y="438149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01652" y="3651091"/>
              <a:ext cx="372745" cy="295275"/>
            </a:xfrm>
            <a:custGeom>
              <a:avLst/>
              <a:gdLst/>
              <a:ahLst/>
              <a:cxnLst/>
              <a:rect l="l" t="t" r="r" b="b"/>
              <a:pathLst>
                <a:path w="372744" h="295275">
                  <a:moveTo>
                    <a:pt x="127900" y="295216"/>
                  </a:moveTo>
                  <a:lnTo>
                    <a:pt x="0" y="167307"/>
                  </a:lnTo>
                  <a:lnTo>
                    <a:pt x="50965" y="116333"/>
                  </a:lnTo>
                  <a:lnTo>
                    <a:pt x="127900" y="193267"/>
                  </a:lnTo>
                  <a:lnTo>
                    <a:pt x="321172" y="0"/>
                  </a:lnTo>
                  <a:lnTo>
                    <a:pt x="372142" y="50961"/>
                  </a:lnTo>
                  <a:lnTo>
                    <a:pt x="127900" y="295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68646" y="4709136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372265" y="438149"/>
                  </a:moveTo>
                  <a:lnTo>
                    <a:pt x="65884" y="438149"/>
                  </a:lnTo>
                  <a:lnTo>
                    <a:pt x="40240" y="432971"/>
                  </a:lnTo>
                  <a:lnTo>
                    <a:pt x="19298" y="418849"/>
                  </a:lnTo>
                  <a:lnTo>
                    <a:pt x="5177" y="397907"/>
                  </a:lnTo>
                  <a:lnTo>
                    <a:pt x="0" y="372265"/>
                  </a:lnTo>
                  <a:lnTo>
                    <a:pt x="0" y="65884"/>
                  </a:lnTo>
                  <a:lnTo>
                    <a:pt x="5177" y="40240"/>
                  </a:lnTo>
                  <a:lnTo>
                    <a:pt x="19298" y="19298"/>
                  </a:lnTo>
                  <a:lnTo>
                    <a:pt x="40240" y="5177"/>
                  </a:lnTo>
                  <a:lnTo>
                    <a:pt x="65884" y="0"/>
                  </a:lnTo>
                  <a:lnTo>
                    <a:pt x="372260" y="0"/>
                  </a:lnTo>
                  <a:lnTo>
                    <a:pt x="397905" y="5177"/>
                  </a:lnTo>
                  <a:lnTo>
                    <a:pt x="418849" y="19298"/>
                  </a:lnTo>
                  <a:lnTo>
                    <a:pt x="432971" y="40240"/>
                  </a:lnTo>
                  <a:lnTo>
                    <a:pt x="438149" y="65884"/>
                  </a:lnTo>
                  <a:lnTo>
                    <a:pt x="438149" y="372265"/>
                  </a:lnTo>
                  <a:lnTo>
                    <a:pt x="432971" y="397907"/>
                  </a:lnTo>
                  <a:lnTo>
                    <a:pt x="418849" y="418849"/>
                  </a:lnTo>
                  <a:lnTo>
                    <a:pt x="397907" y="432971"/>
                  </a:lnTo>
                  <a:lnTo>
                    <a:pt x="372265" y="438149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01652" y="4780612"/>
              <a:ext cx="372745" cy="295275"/>
            </a:xfrm>
            <a:custGeom>
              <a:avLst/>
              <a:gdLst/>
              <a:ahLst/>
              <a:cxnLst/>
              <a:rect l="l" t="t" r="r" b="b"/>
              <a:pathLst>
                <a:path w="372744" h="295275">
                  <a:moveTo>
                    <a:pt x="127900" y="295216"/>
                  </a:moveTo>
                  <a:lnTo>
                    <a:pt x="0" y="167307"/>
                  </a:lnTo>
                  <a:lnTo>
                    <a:pt x="50965" y="116333"/>
                  </a:lnTo>
                  <a:lnTo>
                    <a:pt x="127900" y="193267"/>
                  </a:lnTo>
                  <a:lnTo>
                    <a:pt x="321172" y="0"/>
                  </a:lnTo>
                  <a:lnTo>
                    <a:pt x="372142" y="50961"/>
                  </a:lnTo>
                  <a:lnTo>
                    <a:pt x="127900" y="295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68646" y="5467349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372265" y="438149"/>
                  </a:moveTo>
                  <a:lnTo>
                    <a:pt x="65884" y="438149"/>
                  </a:lnTo>
                  <a:lnTo>
                    <a:pt x="40240" y="432971"/>
                  </a:lnTo>
                  <a:lnTo>
                    <a:pt x="19298" y="418849"/>
                  </a:lnTo>
                  <a:lnTo>
                    <a:pt x="5177" y="397907"/>
                  </a:lnTo>
                  <a:lnTo>
                    <a:pt x="0" y="372265"/>
                  </a:lnTo>
                  <a:lnTo>
                    <a:pt x="0" y="65884"/>
                  </a:lnTo>
                  <a:lnTo>
                    <a:pt x="5177" y="40240"/>
                  </a:lnTo>
                  <a:lnTo>
                    <a:pt x="19298" y="19298"/>
                  </a:lnTo>
                  <a:lnTo>
                    <a:pt x="40240" y="5177"/>
                  </a:lnTo>
                  <a:lnTo>
                    <a:pt x="65884" y="0"/>
                  </a:lnTo>
                  <a:lnTo>
                    <a:pt x="372260" y="0"/>
                  </a:lnTo>
                  <a:lnTo>
                    <a:pt x="397905" y="5177"/>
                  </a:lnTo>
                  <a:lnTo>
                    <a:pt x="418849" y="19298"/>
                  </a:lnTo>
                  <a:lnTo>
                    <a:pt x="432971" y="40240"/>
                  </a:lnTo>
                  <a:lnTo>
                    <a:pt x="438149" y="65884"/>
                  </a:lnTo>
                  <a:lnTo>
                    <a:pt x="438149" y="372265"/>
                  </a:lnTo>
                  <a:lnTo>
                    <a:pt x="432971" y="397907"/>
                  </a:lnTo>
                  <a:lnTo>
                    <a:pt x="418849" y="418849"/>
                  </a:lnTo>
                  <a:lnTo>
                    <a:pt x="397907" y="432971"/>
                  </a:lnTo>
                  <a:lnTo>
                    <a:pt x="372265" y="438149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01652" y="5538825"/>
              <a:ext cx="372745" cy="295275"/>
            </a:xfrm>
            <a:custGeom>
              <a:avLst/>
              <a:gdLst/>
              <a:ahLst/>
              <a:cxnLst/>
              <a:rect l="l" t="t" r="r" b="b"/>
              <a:pathLst>
                <a:path w="372744" h="295275">
                  <a:moveTo>
                    <a:pt x="127900" y="295216"/>
                  </a:moveTo>
                  <a:lnTo>
                    <a:pt x="0" y="167307"/>
                  </a:lnTo>
                  <a:lnTo>
                    <a:pt x="50965" y="116333"/>
                  </a:lnTo>
                  <a:lnTo>
                    <a:pt x="127900" y="193267"/>
                  </a:lnTo>
                  <a:lnTo>
                    <a:pt x="321172" y="0"/>
                  </a:lnTo>
                  <a:lnTo>
                    <a:pt x="372142" y="50961"/>
                  </a:lnTo>
                  <a:lnTo>
                    <a:pt x="127900" y="295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68646" y="6268497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372265" y="438149"/>
                  </a:moveTo>
                  <a:lnTo>
                    <a:pt x="65884" y="438149"/>
                  </a:lnTo>
                  <a:lnTo>
                    <a:pt x="40240" y="432971"/>
                  </a:lnTo>
                  <a:lnTo>
                    <a:pt x="19298" y="418849"/>
                  </a:lnTo>
                  <a:lnTo>
                    <a:pt x="5177" y="397907"/>
                  </a:lnTo>
                  <a:lnTo>
                    <a:pt x="0" y="372265"/>
                  </a:lnTo>
                  <a:lnTo>
                    <a:pt x="0" y="65884"/>
                  </a:lnTo>
                  <a:lnTo>
                    <a:pt x="5177" y="40240"/>
                  </a:lnTo>
                  <a:lnTo>
                    <a:pt x="19298" y="19298"/>
                  </a:lnTo>
                  <a:lnTo>
                    <a:pt x="40240" y="5177"/>
                  </a:lnTo>
                  <a:lnTo>
                    <a:pt x="65884" y="0"/>
                  </a:lnTo>
                  <a:lnTo>
                    <a:pt x="372260" y="0"/>
                  </a:lnTo>
                  <a:lnTo>
                    <a:pt x="397905" y="5177"/>
                  </a:lnTo>
                  <a:lnTo>
                    <a:pt x="418849" y="19298"/>
                  </a:lnTo>
                  <a:lnTo>
                    <a:pt x="432971" y="40240"/>
                  </a:lnTo>
                  <a:lnTo>
                    <a:pt x="438149" y="65884"/>
                  </a:lnTo>
                  <a:lnTo>
                    <a:pt x="438149" y="372265"/>
                  </a:lnTo>
                  <a:lnTo>
                    <a:pt x="432971" y="397907"/>
                  </a:lnTo>
                  <a:lnTo>
                    <a:pt x="418849" y="418849"/>
                  </a:lnTo>
                  <a:lnTo>
                    <a:pt x="397907" y="432971"/>
                  </a:lnTo>
                  <a:lnTo>
                    <a:pt x="372265" y="438149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01652" y="6339972"/>
              <a:ext cx="372745" cy="295275"/>
            </a:xfrm>
            <a:custGeom>
              <a:avLst/>
              <a:gdLst/>
              <a:ahLst/>
              <a:cxnLst/>
              <a:rect l="l" t="t" r="r" b="b"/>
              <a:pathLst>
                <a:path w="372744" h="295275">
                  <a:moveTo>
                    <a:pt x="127900" y="295216"/>
                  </a:moveTo>
                  <a:lnTo>
                    <a:pt x="0" y="167307"/>
                  </a:lnTo>
                  <a:lnTo>
                    <a:pt x="50965" y="116333"/>
                  </a:lnTo>
                  <a:lnTo>
                    <a:pt x="127900" y="193267"/>
                  </a:lnTo>
                  <a:lnTo>
                    <a:pt x="321172" y="0"/>
                  </a:lnTo>
                  <a:lnTo>
                    <a:pt x="372142" y="50961"/>
                  </a:lnTo>
                  <a:lnTo>
                    <a:pt x="127900" y="295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268646" y="7055285"/>
            <a:ext cx="438150" cy="438150"/>
            <a:chOff x="1268646" y="7055285"/>
            <a:chExt cx="438150" cy="438150"/>
          </a:xfrm>
        </p:grpSpPr>
        <p:sp>
          <p:nvSpPr>
            <p:cNvPr id="16" name="object 16"/>
            <p:cNvSpPr/>
            <p:nvPr/>
          </p:nvSpPr>
          <p:spPr>
            <a:xfrm>
              <a:off x="1268646" y="7055285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372265" y="438149"/>
                  </a:moveTo>
                  <a:lnTo>
                    <a:pt x="65884" y="438149"/>
                  </a:lnTo>
                  <a:lnTo>
                    <a:pt x="40240" y="432971"/>
                  </a:lnTo>
                  <a:lnTo>
                    <a:pt x="19298" y="418849"/>
                  </a:lnTo>
                  <a:lnTo>
                    <a:pt x="5177" y="397907"/>
                  </a:lnTo>
                  <a:lnTo>
                    <a:pt x="0" y="372265"/>
                  </a:lnTo>
                  <a:lnTo>
                    <a:pt x="0" y="65884"/>
                  </a:lnTo>
                  <a:lnTo>
                    <a:pt x="5177" y="40240"/>
                  </a:lnTo>
                  <a:lnTo>
                    <a:pt x="19298" y="19298"/>
                  </a:lnTo>
                  <a:lnTo>
                    <a:pt x="40240" y="5177"/>
                  </a:lnTo>
                  <a:lnTo>
                    <a:pt x="65884" y="0"/>
                  </a:lnTo>
                  <a:lnTo>
                    <a:pt x="372260" y="0"/>
                  </a:lnTo>
                  <a:lnTo>
                    <a:pt x="397905" y="5177"/>
                  </a:lnTo>
                  <a:lnTo>
                    <a:pt x="418849" y="19298"/>
                  </a:lnTo>
                  <a:lnTo>
                    <a:pt x="432971" y="40240"/>
                  </a:lnTo>
                  <a:lnTo>
                    <a:pt x="438149" y="65884"/>
                  </a:lnTo>
                  <a:lnTo>
                    <a:pt x="438149" y="372265"/>
                  </a:lnTo>
                  <a:lnTo>
                    <a:pt x="432971" y="397907"/>
                  </a:lnTo>
                  <a:lnTo>
                    <a:pt x="418849" y="418849"/>
                  </a:lnTo>
                  <a:lnTo>
                    <a:pt x="397907" y="432971"/>
                  </a:lnTo>
                  <a:lnTo>
                    <a:pt x="372265" y="438149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01652" y="7126761"/>
              <a:ext cx="372745" cy="295275"/>
            </a:xfrm>
            <a:custGeom>
              <a:avLst/>
              <a:gdLst/>
              <a:ahLst/>
              <a:cxnLst/>
              <a:rect l="l" t="t" r="r" b="b"/>
              <a:pathLst>
                <a:path w="372744" h="295275">
                  <a:moveTo>
                    <a:pt x="127900" y="295216"/>
                  </a:moveTo>
                  <a:lnTo>
                    <a:pt x="0" y="167307"/>
                  </a:lnTo>
                  <a:lnTo>
                    <a:pt x="50965" y="116333"/>
                  </a:lnTo>
                  <a:lnTo>
                    <a:pt x="127900" y="193267"/>
                  </a:lnTo>
                  <a:lnTo>
                    <a:pt x="321172" y="0"/>
                  </a:lnTo>
                  <a:lnTo>
                    <a:pt x="372142" y="50961"/>
                  </a:lnTo>
                  <a:lnTo>
                    <a:pt x="127900" y="295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268646" y="7813498"/>
            <a:ext cx="438150" cy="438150"/>
            <a:chOff x="1268646" y="7813498"/>
            <a:chExt cx="438150" cy="438150"/>
          </a:xfrm>
        </p:grpSpPr>
        <p:sp>
          <p:nvSpPr>
            <p:cNvPr id="19" name="object 19"/>
            <p:cNvSpPr/>
            <p:nvPr/>
          </p:nvSpPr>
          <p:spPr>
            <a:xfrm>
              <a:off x="1268646" y="7813498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372265" y="438149"/>
                  </a:moveTo>
                  <a:lnTo>
                    <a:pt x="65884" y="438149"/>
                  </a:lnTo>
                  <a:lnTo>
                    <a:pt x="40240" y="432971"/>
                  </a:lnTo>
                  <a:lnTo>
                    <a:pt x="19298" y="418849"/>
                  </a:lnTo>
                  <a:lnTo>
                    <a:pt x="5177" y="397907"/>
                  </a:lnTo>
                  <a:lnTo>
                    <a:pt x="0" y="372265"/>
                  </a:lnTo>
                  <a:lnTo>
                    <a:pt x="0" y="65884"/>
                  </a:lnTo>
                  <a:lnTo>
                    <a:pt x="5177" y="40240"/>
                  </a:lnTo>
                  <a:lnTo>
                    <a:pt x="19298" y="19298"/>
                  </a:lnTo>
                  <a:lnTo>
                    <a:pt x="40240" y="5177"/>
                  </a:lnTo>
                  <a:lnTo>
                    <a:pt x="65884" y="0"/>
                  </a:lnTo>
                  <a:lnTo>
                    <a:pt x="372260" y="0"/>
                  </a:lnTo>
                  <a:lnTo>
                    <a:pt x="397905" y="5177"/>
                  </a:lnTo>
                  <a:lnTo>
                    <a:pt x="418849" y="19298"/>
                  </a:lnTo>
                  <a:lnTo>
                    <a:pt x="432971" y="40240"/>
                  </a:lnTo>
                  <a:lnTo>
                    <a:pt x="438149" y="65884"/>
                  </a:lnTo>
                  <a:lnTo>
                    <a:pt x="438149" y="372265"/>
                  </a:lnTo>
                  <a:lnTo>
                    <a:pt x="432971" y="397907"/>
                  </a:lnTo>
                  <a:lnTo>
                    <a:pt x="418849" y="418849"/>
                  </a:lnTo>
                  <a:lnTo>
                    <a:pt x="397907" y="432971"/>
                  </a:lnTo>
                  <a:lnTo>
                    <a:pt x="372265" y="438149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01652" y="7884973"/>
              <a:ext cx="372745" cy="295275"/>
            </a:xfrm>
            <a:custGeom>
              <a:avLst/>
              <a:gdLst/>
              <a:ahLst/>
              <a:cxnLst/>
              <a:rect l="l" t="t" r="r" b="b"/>
              <a:pathLst>
                <a:path w="372744" h="295275">
                  <a:moveTo>
                    <a:pt x="127900" y="295216"/>
                  </a:moveTo>
                  <a:lnTo>
                    <a:pt x="0" y="167307"/>
                  </a:lnTo>
                  <a:lnTo>
                    <a:pt x="50965" y="116333"/>
                  </a:lnTo>
                  <a:lnTo>
                    <a:pt x="127900" y="193267"/>
                  </a:lnTo>
                  <a:lnTo>
                    <a:pt x="321172" y="0"/>
                  </a:lnTo>
                  <a:lnTo>
                    <a:pt x="372142" y="50961"/>
                  </a:lnTo>
                  <a:lnTo>
                    <a:pt x="127900" y="295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268646" y="8600686"/>
            <a:ext cx="438150" cy="438150"/>
            <a:chOff x="1268646" y="8600686"/>
            <a:chExt cx="438150" cy="438150"/>
          </a:xfrm>
        </p:grpSpPr>
        <p:sp>
          <p:nvSpPr>
            <p:cNvPr id="22" name="object 22"/>
            <p:cNvSpPr/>
            <p:nvPr/>
          </p:nvSpPr>
          <p:spPr>
            <a:xfrm>
              <a:off x="1268646" y="8600686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372265" y="438149"/>
                  </a:moveTo>
                  <a:lnTo>
                    <a:pt x="65884" y="438149"/>
                  </a:lnTo>
                  <a:lnTo>
                    <a:pt x="40240" y="432971"/>
                  </a:lnTo>
                  <a:lnTo>
                    <a:pt x="19298" y="418849"/>
                  </a:lnTo>
                  <a:lnTo>
                    <a:pt x="5177" y="397907"/>
                  </a:lnTo>
                  <a:lnTo>
                    <a:pt x="0" y="372265"/>
                  </a:lnTo>
                  <a:lnTo>
                    <a:pt x="0" y="65884"/>
                  </a:lnTo>
                  <a:lnTo>
                    <a:pt x="5177" y="40240"/>
                  </a:lnTo>
                  <a:lnTo>
                    <a:pt x="19298" y="19298"/>
                  </a:lnTo>
                  <a:lnTo>
                    <a:pt x="40240" y="5177"/>
                  </a:lnTo>
                  <a:lnTo>
                    <a:pt x="65884" y="0"/>
                  </a:lnTo>
                  <a:lnTo>
                    <a:pt x="372260" y="0"/>
                  </a:lnTo>
                  <a:lnTo>
                    <a:pt x="397905" y="5177"/>
                  </a:lnTo>
                  <a:lnTo>
                    <a:pt x="418849" y="19298"/>
                  </a:lnTo>
                  <a:lnTo>
                    <a:pt x="432971" y="40240"/>
                  </a:lnTo>
                  <a:lnTo>
                    <a:pt x="438149" y="65884"/>
                  </a:lnTo>
                  <a:lnTo>
                    <a:pt x="438149" y="372265"/>
                  </a:lnTo>
                  <a:lnTo>
                    <a:pt x="432971" y="397907"/>
                  </a:lnTo>
                  <a:lnTo>
                    <a:pt x="418849" y="418849"/>
                  </a:lnTo>
                  <a:lnTo>
                    <a:pt x="397907" y="432971"/>
                  </a:lnTo>
                  <a:lnTo>
                    <a:pt x="372265" y="438149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01652" y="8672162"/>
              <a:ext cx="372745" cy="295275"/>
            </a:xfrm>
            <a:custGeom>
              <a:avLst/>
              <a:gdLst/>
              <a:ahLst/>
              <a:cxnLst/>
              <a:rect l="l" t="t" r="r" b="b"/>
              <a:pathLst>
                <a:path w="372744" h="295275">
                  <a:moveTo>
                    <a:pt x="127900" y="295216"/>
                  </a:moveTo>
                  <a:lnTo>
                    <a:pt x="0" y="167307"/>
                  </a:lnTo>
                  <a:lnTo>
                    <a:pt x="50965" y="116333"/>
                  </a:lnTo>
                  <a:lnTo>
                    <a:pt x="127900" y="193267"/>
                  </a:lnTo>
                  <a:lnTo>
                    <a:pt x="321172" y="0"/>
                  </a:lnTo>
                  <a:lnTo>
                    <a:pt x="372142" y="50961"/>
                  </a:lnTo>
                  <a:lnTo>
                    <a:pt x="127900" y="295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268646" y="9358900"/>
            <a:ext cx="438150" cy="438150"/>
            <a:chOff x="1268646" y="9358900"/>
            <a:chExt cx="438150" cy="438150"/>
          </a:xfrm>
        </p:grpSpPr>
        <p:sp>
          <p:nvSpPr>
            <p:cNvPr id="25" name="object 25"/>
            <p:cNvSpPr/>
            <p:nvPr/>
          </p:nvSpPr>
          <p:spPr>
            <a:xfrm>
              <a:off x="1268646" y="9358900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372265" y="438149"/>
                  </a:moveTo>
                  <a:lnTo>
                    <a:pt x="65884" y="438149"/>
                  </a:lnTo>
                  <a:lnTo>
                    <a:pt x="40240" y="432971"/>
                  </a:lnTo>
                  <a:lnTo>
                    <a:pt x="19298" y="418849"/>
                  </a:lnTo>
                  <a:lnTo>
                    <a:pt x="5177" y="397907"/>
                  </a:lnTo>
                  <a:lnTo>
                    <a:pt x="0" y="372265"/>
                  </a:lnTo>
                  <a:lnTo>
                    <a:pt x="0" y="65884"/>
                  </a:lnTo>
                  <a:lnTo>
                    <a:pt x="5177" y="40240"/>
                  </a:lnTo>
                  <a:lnTo>
                    <a:pt x="19298" y="19298"/>
                  </a:lnTo>
                  <a:lnTo>
                    <a:pt x="40240" y="5177"/>
                  </a:lnTo>
                  <a:lnTo>
                    <a:pt x="65884" y="0"/>
                  </a:lnTo>
                  <a:lnTo>
                    <a:pt x="372260" y="0"/>
                  </a:lnTo>
                  <a:lnTo>
                    <a:pt x="397905" y="5177"/>
                  </a:lnTo>
                  <a:lnTo>
                    <a:pt x="418849" y="19298"/>
                  </a:lnTo>
                  <a:lnTo>
                    <a:pt x="432971" y="40240"/>
                  </a:lnTo>
                  <a:lnTo>
                    <a:pt x="438149" y="65884"/>
                  </a:lnTo>
                  <a:lnTo>
                    <a:pt x="438149" y="372265"/>
                  </a:lnTo>
                  <a:lnTo>
                    <a:pt x="432971" y="397907"/>
                  </a:lnTo>
                  <a:lnTo>
                    <a:pt x="418849" y="418849"/>
                  </a:lnTo>
                  <a:lnTo>
                    <a:pt x="397907" y="432971"/>
                  </a:lnTo>
                  <a:lnTo>
                    <a:pt x="372265" y="438149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01652" y="9430375"/>
              <a:ext cx="372745" cy="295275"/>
            </a:xfrm>
            <a:custGeom>
              <a:avLst/>
              <a:gdLst/>
              <a:ahLst/>
              <a:cxnLst/>
              <a:rect l="l" t="t" r="r" b="b"/>
              <a:pathLst>
                <a:path w="372744" h="295275">
                  <a:moveTo>
                    <a:pt x="127900" y="295216"/>
                  </a:moveTo>
                  <a:lnTo>
                    <a:pt x="0" y="167307"/>
                  </a:lnTo>
                  <a:lnTo>
                    <a:pt x="50965" y="116333"/>
                  </a:lnTo>
                  <a:lnTo>
                    <a:pt x="127900" y="193267"/>
                  </a:lnTo>
                  <a:lnTo>
                    <a:pt x="321172" y="0"/>
                  </a:lnTo>
                  <a:lnTo>
                    <a:pt x="372142" y="50961"/>
                  </a:lnTo>
                  <a:lnTo>
                    <a:pt x="127900" y="295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10649632" y="0"/>
            <a:ext cx="7638415" cy="9770745"/>
            <a:chOff x="10649632" y="0"/>
            <a:chExt cx="7638415" cy="9770745"/>
          </a:xfrm>
        </p:grpSpPr>
        <p:sp>
          <p:nvSpPr>
            <p:cNvPr id="28" name="object 28"/>
            <p:cNvSpPr/>
            <p:nvPr/>
          </p:nvSpPr>
          <p:spPr>
            <a:xfrm>
              <a:off x="10649632" y="0"/>
              <a:ext cx="4911090" cy="3418840"/>
            </a:xfrm>
            <a:custGeom>
              <a:avLst/>
              <a:gdLst/>
              <a:ahLst/>
              <a:cxnLst/>
              <a:rect l="l" t="t" r="r" b="b"/>
              <a:pathLst>
                <a:path w="4911090" h="3418840">
                  <a:moveTo>
                    <a:pt x="3683113" y="3418678"/>
                  </a:moveTo>
                  <a:lnTo>
                    <a:pt x="1227704" y="3418678"/>
                  </a:lnTo>
                  <a:lnTo>
                    <a:pt x="0" y="1308561"/>
                  </a:lnTo>
                  <a:lnTo>
                    <a:pt x="761344" y="0"/>
                  </a:lnTo>
                  <a:lnTo>
                    <a:pt x="4149474" y="0"/>
                  </a:lnTo>
                  <a:lnTo>
                    <a:pt x="4910818" y="1308561"/>
                  </a:lnTo>
                  <a:lnTo>
                    <a:pt x="3683113" y="3418678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10619" y="1436932"/>
              <a:ext cx="4177380" cy="583553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1865432" y="11"/>
              <a:ext cx="6423025" cy="9770745"/>
            </a:xfrm>
            <a:custGeom>
              <a:avLst/>
              <a:gdLst/>
              <a:ahLst/>
              <a:cxnLst/>
              <a:rect l="l" t="t" r="r" b="b"/>
              <a:pathLst>
                <a:path w="6423025" h="9770745">
                  <a:moveTo>
                    <a:pt x="6070028" y="7751483"/>
                  </a:moveTo>
                  <a:lnTo>
                    <a:pt x="5980544" y="7751483"/>
                  </a:lnTo>
                  <a:lnTo>
                    <a:pt x="5980544" y="9680638"/>
                  </a:lnTo>
                  <a:lnTo>
                    <a:pt x="0" y="9680638"/>
                  </a:lnTo>
                  <a:lnTo>
                    <a:pt x="0" y="9770402"/>
                  </a:lnTo>
                  <a:lnTo>
                    <a:pt x="6070028" y="9770402"/>
                  </a:lnTo>
                  <a:lnTo>
                    <a:pt x="6070028" y="9680638"/>
                  </a:lnTo>
                  <a:lnTo>
                    <a:pt x="6070028" y="7751483"/>
                  </a:lnTo>
                  <a:close/>
                </a:path>
                <a:path w="6423025" h="9770745">
                  <a:moveTo>
                    <a:pt x="6422568" y="0"/>
                  </a:moveTo>
                  <a:lnTo>
                    <a:pt x="3313430" y="0"/>
                  </a:lnTo>
                  <a:lnTo>
                    <a:pt x="3999382" y="1178979"/>
                  </a:lnTo>
                  <a:lnTo>
                    <a:pt x="6422568" y="1178979"/>
                  </a:lnTo>
                  <a:lnTo>
                    <a:pt x="6422568" y="0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721754" y="6718119"/>
              <a:ext cx="1736725" cy="998855"/>
            </a:xfrm>
            <a:custGeom>
              <a:avLst/>
              <a:gdLst/>
              <a:ahLst/>
              <a:cxnLst/>
              <a:rect l="l" t="t" r="r" b="b"/>
              <a:pathLst>
                <a:path w="1736725" h="998854">
                  <a:moveTo>
                    <a:pt x="0" y="998633"/>
                  </a:moveTo>
                  <a:lnTo>
                    <a:pt x="1736349" y="998633"/>
                  </a:lnTo>
                  <a:lnTo>
                    <a:pt x="1736349" y="0"/>
                  </a:lnTo>
                  <a:lnTo>
                    <a:pt x="0" y="0"/>
                  </a:lnTo>
                  <a:lnTo>
                    <a:pt x="0" y="998633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003575" y="2787565"/>
            <a:ext cx="3140075" cy="6913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dirty="0">
                <a:latin typeface="Tahoma"/>
                <a:cs typeface="Tahoma"/>
              </a:rPr>
              <a:t>Gráfica/Designer;</a:t>
            </a:r>
            <a:endParaRPr sz="2700">
              <a:latin typeface="Tahoma"/>
              <a:cs typeface="Tahoma"/>
            </a:endParaRPr>
          </a:p>
          <a:p>
            <a:pPr marL="12700" marR="5080">
              <a:lnSpc>
                <a:spcPts val="3000"/>
              </a:lnSpc>
              <a:spcBef>
                <a:spcPts val="3060"/>
              </a:spcBef>
            </a:pPr>
            <a:r>
              <a:rPr sz="2700" b="1" spc="55" dirty="0">
                <a:latin typeface="Tahoma"/>
                <a:cs typeface="Tahoma"/>
              </a:rPr>
              <a:t>Cerimonialista</a:t>
            </a:r>
            <a:r>
              <a:rPr sz="2700" b="1" spc="-140" dirty="0">
                <a:latin typeface="Tahoma"/>
                <a:cs typeface="Tahoma"/>
              </a:rPr>
              <a:t> </a:t>
            </a:r>
            <a:r>
              <a:rPr sz="2700" b="1" spc="45" dirty="0">
                <a:latin typeface="Tahoma"/>
                <a:cs typeface="Tahoma"/>
              </a:rPr>
              <a:t>de </a:t>
            </a:r>
            <a:r>
              <a:rPr sz="2700" b="1" spc="-780" dirty="0">
                <a:latin typeface="Tahoma"/>
                <a:cs typeface="Tahoma"/>
              </a:rPr>
              <a:t> </a:t>
            </a:r>
            <a:r>
              <a:rPr sz="2700" b="1" spc="30" dirty="0">
                <a:latin typeface="Tahoma"/>
                <a:cs typeface="Tahoma"/>
              </a:rPr>
              <a:t>eventos;</a:t>
            </a:r>
            <a:endParaRPr sz="2700">
              <a:latin typeface="Tahoma"/>
              <a:cs typeface="Tahoma"/>
            </a:endParaRPr>
          </a:p>
          <a:p>
            <a:pPr marL="12700" marR="176530">
              <a:lnSpc>
                <a:spcPts val="6000"/>
              </a:lnSpc>
              <a:spcBef>
                <a:spcPts val="400"/>
              </a:spcBef>
            </a:pPr>
            <a:r>
              <a:rPr sz="2700" b="1" spc="55" dirty="0">
                <a:latin typeface="Tahoma"/>
                <a:cs typeface="Tahoma"/>
              </a:rPr>
              <a:t>Marketing; </a:t>
            </a:r>
            <a:r>
              <a:rPr sz="2700" b="1" spc="60" dirty="0">
                <a:latin typeface="Tahoma"/>
                <a:cs typeface="Tahoma"/>
              </a:rPr>
              <a:t> </a:t>
            </a:r>
            <a:r>
              <a:rPr sz="2700" b="1" spc="40" dirty="0">
                <a:latin typeface="Tahoma"/>
                <a:cs typeface="Tahoma"/>
              </a:rPr>
              <a:t>Local do </a:t>
            </a:r>
            <a:r>
              <a:rPr sz="2700" b="1" dirty="0">
                <a:latin typeface="Tahoma"/>
                <a:cs typeface="Tahoma"/>
              </a:rPr>
              <a:t>Evento; </a:t>
            </a:r>
            <a:r>
              <a:rPr sz="2700" b="1" spc="-780" dirty="0">
                <a:latin typeface="Tahoma"/>
                <a:cs typeface="Tahoma"/>
              </a:rPr>
              <a:t> </a:t>
            </a:r>
            <a:r>
              <a:rPr sz="2700" b="1" spc="45" dirty="0">
                <a:latin typeface="Tahoma"/>
                <a:cs typeface="Tahoma"/>
              </a:rPr>
              <a:t>Apresentador; </a:t>
            </a:r>
            <a:r>
              <a:rPr sz="2700" b="1" spc="50" dirty="0">
                <a:latin typeface="Tahoma"/>
                <a:cs typeface="Tahoma"/>
              </a:rPr>
              <a:t> </a:t>
            </a:r>
            <a:r>
              <a:rPr sz="2700" b="1" spc="30" dirty="0">
                <a:latin typeface="Tahoma"/>
                <a:cs typeface="Tahoma"/>
              </a:rPr>
              <a:t>Palestrantes; </a:t>
            </a:r>
            <a:r>
              <a:rPr sz="2700" b="1" spc="35" dirty="0">
                <a:latin typeface="Tahoma"/>
                <a:cs typeface="Tahoma"/>
              </a:rPr>
              <a:t> </a:t>
            </a:r>
            <a:r>
              <a:rPr sz="2700" b="1" spc="25" dirty="0">
                <a:latin typeface="Tahoma"/>
                <a:cs typeface="Tahoma"/>
              </a:rPr>
              <a:t>Coordenação; </a:t>
            </a:r>
            <a:r>
              <a:rPr sz="2700" b="1" spc="30" dirty="0">
                <a:latin typeface="Tahoma"/>
                <a:cs typeface="Tahoma"/>
              </a:rPr>
              <a:t> </a:t>
            </a:r>
            <a:r>
              <a:rPr sz="2700" b="1" spc="-160" dirty="0">
                <a:latin typeface="Tahoma"/>
                <a:cs typeface="Tahoma"/>
              </a:rPr>
              <a:t>S</a:t>
            </a:r>
            <a:r>
              <a:rPr sz="2700" b="1" spc="45" dirty="0">
                <a:latin typeface="Tahoma"/>
                <a:cs typeface="Tahoma"/>
              </a:rPr>
              <a:t>o</a:t>
            </a:r>
            <a:r>
              <a:rPr sz="2700" b="1" spc="120" dirty="0">
                <a:latin typeface="Tahoma"/>
                <a:cs typeface="Tahoma"/>
              </a:rPr>
              <a:t>m</a:t>
            </a:r>
            <a:r>
              <a:rPr sz="2700" b="1" spc="-375" dirty="0">
                <a:latin typeface="Tahoma"/>
                <a:cs typeface="Tahoma"/>
              </a:rPr>
              <a:t>/</a:t>
            </a:r>
            <a:r>
              <a:rPr sz="2700" b="1" spc="45" dirty="0">
                <a:latin typeface="Tahoma"/>
                <a:cs typeface="Tahoma"/>
              </a:rPr>
              <a:t>V</a:t>
            </a:r>
            <a:r>
              <a:rPr sz="2700" b="1" spc="55" dirty="0">
                <a:latin typeface="Tahoma"/>
                <a:cs typeface="Tahoma"/>
              </a:rPr>
              <a:t>í</a:t>
            </a:r>
            <a:r>
              <a:rPr sz="2700" b="1" spc="30" dirty="0">
                <a:latin typeface="Tahoma"/>
                <a:cs typeface="Tahoma"/>
              </a:rPr>
              <a:t>d</a:t>
            </a:r>
            <a:r>
              <a:rPr sz="2700" b="1" spc="60" dirty="0">
                <a:latin typeface="Tahoma"/>
                <a:cs typeface="Tahoma"/>
              </a:rPr>
              <a:t>e</a:t>
            </a:r>
            <a:r>
              <a:rPr sz="2700" b="1" spc="45" dirty="0">
                <a:latin typeface="Tahoma"/>
                <a:cs typeface="Tahoma"/>
              </a:rPr>
              <a:t>o</a:t>
            </a:r>
            <a:r>
              <a:rPr sz="2700" b="1" spc="-375" dirty="0">
                <a:latin typeface="Tahoma"/>
                <a:cs typeface="Tahoma"/>
              </a:rPr>
              <a:t>/</a:t>
            </a:r>
            <a:r>
              <a:rPr sz="2700" b="1" spc="-120" dirty="0">
                <a:latin typeface="Tahoma"/>
                <a:cs typeface="Tahoma"/>
              </a:rPr>
              <a:t>F</a:t>
            </a:r>
            <a:r>
              <a:rPr sz="2700" b="1" spc="45" dirty="0">
                <a:latin typeface="Tahoma"/>
                <a:cs typeface="Tahoma"/>
              </a:rPr>
              <a:t>o</a:t>
            </a:r>
            <a:r>
              <a:rPr sz="2700" b="1" spc="114" dirty="0">
                <a:latin typeface="Tahoma"/>
                <a:cs typeface="Tahoma"/>
              </a:rPr>
              <a:t>t</a:t>
            </a:r>
            <a:r>
              <a:rPr sz="2700" b="1" spc="45" dirty="0">
                <a:latin typeface="Tahoma"/>
                <a:cs typeface="Tahoma"/>
              </a:rPr>
              <a:t>o</a:t>
            </a:r>
            <a:r>
              <a:rPr sz="2700" b="1" spc="-160" dirty="0">
                <a:latin typeface="Tahoma"/>
                <a:cs typeface="Tahoma"/>
              </a:rPr>
              <a:t>;  </a:t>
            </a:r>
            <a:r>
              <a:rPr sz="2700" b="1" spc="80" dirty="0">
                <a:latin typeface="Tahoma"/>
                <a:cs typeface="Tahoma"/>
              </a:rPr>
              <a:t>entre</a:t>
            </a:r>
            <a:r>
              <a:rPr sz="2700" b="1" spc="-110" dirty="0">
                <a:latin typeface="Tahoma"/>
                <a:cs typeface="Tahoma"/>
              </a:rPr>
              <a:t> </a:t>
            </a:r>
            <a:r>
              <a:rPr sz="2700" b="1" spc="45" dirty="0">
                <a:latin typeface="Tahoma"/>
                <a:cs typeface="Tahoma"/>
              </a:rPr>
              <a:t>outros.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721755" y="6718119"/>
            <a:ext cx="1758950" cy="99885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825"/>
              </a:spcBef>
            </a:pPr>
            <a:r>
              <a:rPr sz="5650" b="1" spc="-140" dirty="0">
                <a:solidFill>
                  <a:srgbClr val="FFFFFF"/>
                </a:solidFill>
                <a:latin typeface="Tahoma"/>
                <a:cs typeface="Tahoma"/>
              </a:rPr>
              <a:t>GRC</a:t>
            </a:r>
            <a:endParaRPr sz="5650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3739806" y="8379533"/>
            <a:ext cx="3763645" cy="199390"/>
          </a:xfrm>
          <a:custGeom>
            <a:avLst/>
            <a:gdLst/>
            <a:ahLst/>
            <a:cxnLst/>
            <a:rect l="l" t="t" r="r" b="b"/>
            <a:pathLst>
              <a:path w="3763644" h="199390">
                <a:moveTo>
                  <a:pt x="0" y="198864"/>
                </a:moveTo>
                <a:lnTo>
                  <a:pt x="3763504" y="198864"/>
                </a:lnTo>
                <a:lnTo>
                  <a:pt x="3763504" y="0"/>
                </a:lnTo>
                <a:lnTo>
                  <a:pt x="0" y="0"/>
                </a:lnTo>
                <a:lnTo>
                  <a:pt x="0" y="198864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3739806" y="7716752"/>
            <a:ext cx="3741420" cy="662940"/>
          </a:xfrm>
          <a:prstGeom prst="rect">
            <a:avLst/>
          </a:prstGeom>
          <a:solidFill>
            <a:srgbClr val="FFBD58"/>
          </a:solidFill>
        </p:spPr>
        <p:txBody>
          <a:bodyPr vert="horz" wrap="square" lIns="0" tIns="60325" rIns="0" bIns="0" rtlCol="0">
            <a:spAutoFit/>
          </a:bodyPr>
          <a:lstStyle/>
          <a:p>
            <a:pPr marL="19050">
              <a:lnSpc>
                <a:spcPts val="4740"/>
              </a:lnSpc>
              <a:spcBef>
                <a:spcPts val="475"/>
              </a:spcBef>
            </a:pPr>
            <a:r>
              <a:rPr sz="4800" b="1" spc="-305" dirty="0">
                <a:latin typeface="Tahoma"/>
                <a:cs typeface="Tahoma"/>
              </a:rPr>
              <a:t>E</a:t>
            </a:r>
            <a:r>
              <a:rPr sz="4800" b="1" spc="204" dirty="0">
                <a:latin typeface="Tahoma"/>
                <a:cs typeface="Tahoma"/>
              </a:rPr>
              <a:t>X</a:t>
            </a:r>
            <a:r>
              <a:rPr sz="4800" b="1" spc="-105" dirty="0">
                <a:latin typeface="Tahoma"/>
                <a:cs typeface="Tahoma"/>
              </a:rPr>
              <a:t>P</a:t>
            </a:r>
            <a:r>
              <a:rPr sz="4800" b="1" spc="-305" dirty="0">
                <a:latin typeface="Tahoma"/>
                <a:cs typeface="Tahoma"/>
              </a:rPr>
              <a:t>E</a:t>
            </a:r>
            <a:r>
              <a:rPr sz="4800" b="1" spc="-220" dirty="0">
                <a:latin typeface="Tahoma"/>
                <a:cs typeface="Tahoma"/>
              </a:rPr>
              <a:t>R</a:t>
            </a:r>
            <a:r>
              <a:rPr sz="4800" b="1" spc="-645" dirty="0">
                <a:latin typeface="Tahoma"/>
                <a:cs typeface="Tahoma"/>
              </a:rPr>
              <a:t>I</a:t>
            </a:r>
            <a:r>
              <a:rPr sz="4800" b="1" spc="-305" dirty="0">
                <a:latin typeface="Tahoma"/>
                <a:cs typeface="Tahoma"/>
              </a:rPr>
              <a:t>E</a:t>
            </a:r>
            <a:r>
              <a:rPr sz="4800" b="1" spc="330" dirty="0">
                <a:latin typeface="Tahoma"/>
                <a:cs typeface="Tahoma"/>
              </a:rPr>
              <a:t>N</a:t>
            </a:r>
            <a:r>
              <a:rPr sz="4800" b="1" spc="-70" dirty="0">
                <a:latin typeface="Tahoma"/>
                <a:cs typeface="Tahoma"/>
              </a:rPr>
              <a:t>C</a:t>
            </a:r>
            <a:r>
              <a:rPr sz="4800" b="1" spc="-300" dirty="0">
                <a:latin typeface="Tahoma"/>
                <a:cs typeface="Tahoma"/>
              </a:rPr>
              <a:t>E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4266967" y="8589798"/>
            <a:ext cx="3210560" cy="232410"/>
          </a:xfrm>
          <a:custGeom>
            <a:avLst/>
            <a:gdLst/>
            <a:ahLst/>
            <a:cxnLst/>
            <a:rect l="l" t="t" r="r" b="b"/>
            <a:pathLst>
              <a:path w="3210559" h="232409">
                <a:moveTo>
                  <a:pt x="0" y="232042"/>
                </a:moveTo>
                <a:lnTo>
                  <a:pt x="3210029" y="232042"/>
                </a:lnTo>
                <a:lnTo>
                  <a:pt x="3210029" y="0"/>
                </a:lnTo>
                <a:lnTo>
                  <a:pt x="0" y="0"/>
                </a:lnTo>
                <a:lnTo>
                  <a:pt x="0" y="232042"/>
                </a:lnTo>
                <a:close/>
              </a:path>
            </a:pathLst>
          </a:custGeom>
          <a:solidFill>
            <a:srgbClr val="4A4A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4266967" y="8821840"/>
            <a:ext cx="3213735" cy="509270"/>
          </a:xfrm>
          <a:prstGeom prst="rect">
            <a:avLst/>
          </a:prstGeom>
          <a:solidFill>
            <a:srgbClr val="E3E4DF"/>
          </a:solidFill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3325"/>
              </a:lnSpc>
            </a:pPr>
            <a:r>
              <a:rPr sz="3900" b="1" spc="-65" dirty="0">
                <a:solidFill>
                  <a:srgbClr val="FFFFFF"/>
                </a:solidFill>
                <a:latin typeface="Tahoma"/>
                <a:cs typeface="Tahoma"/>
              </a:rPr>
              <a:t>CONGRESSO</a:t>
            </a:r>
            <a:endParaRPr sz="3900">
              <a:latin typeface="Tahoma"/>
              <a:cs typeface="Tahom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3998001" y="8379533"/>
            <a:ext cx="401320" cy="442595"/>
          </a:xfrm>
          <a:custGeom>
            <a:avLst/>
            <a:gdLst/>
            <a:ahLst/>
            <a:cxnLst/>
            <a:rect l="l" t="t" r="r" b="b"/>
            <a:pathLst>
              <a:path w="401319" h="442595">
                <a:moveTo>
                  <a:pt x="401311" y="442306"/>
                </a:moveTo>
                <a:lnTo>
                  <a:pt x="0" y="442306"/>
                </a:lnTo>
                <a:lnTo>
                  <a:pt x="0" y="0"/>
                </a:lnTo>
                <a:lnTo>
                  <a:pt x="401311" y="0"/>
                </a:lnTo>
                <a:lnTo>
                  <a:pt x="401311" y="442306"/>
                </a:lnTo>
                <a:close/>
              </a:path>
            </a:pathLst>
          </a:custGeom>
          <a:solidFill>
            <a:srgbClr val="FFF7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4057791" y="8422892"/>
            <a:ext cx="28829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1" spc="-204" dirty="0">
                <a:latin typeface="Tahoma"/>
                <a:cs typeface="Tahoma"/>
              </a:rPr>
              <a:t>1º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0" y="7749914"/>
            <a:ext cx="770890" cy="2537460"/>
          </a:xfrm>
          <a:custGeom>
            <a:avLst/>
            <a:gdLst/>
            <a:ahLst/>
            <a:cxnLst/>
            <a:rect l="l" t="t" r="r" b="b"/>
            <a:pathLst>
              <a:path w="770890" h="2537459">
                <a:moveTo>
                  <a:pt x="64565" y="2537085"/>
                </a:moveTo>
                <a:lnTo>
                  <a:pt x="0" y="2537085"/>
                </a:lnTo>
                <a:lnTo>
                  <a:pt x="0" y="0"/>
                </a:lnTo>
                <a:lnTo>
                  <a:pt x="770343" y="1324028"/>
                </a:lnTo>
                <a:lnTo>
                  <a:pt x="64565" y="2537085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47968" y="8846722"/>
            <a:ext cx="405130" cy="4133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-275" dirty="0">
                <a:latin typeface="Verdana"/>
                <a:cs typeface="Verdana"/>
              </a:rPr>
              <a:t>1</a:t>
            </a:r>
            <a:r>
              <a:rPr sz="2550" spc="10" dirty="0">
                <a:latin typeface="Verdana"/>
                <a:cs typeface="Verdana"/>
              </a:rPr>
              <a:t>6</a:t>
            </a:r>
            <a:endParaRPr sz="25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882803" y="0"/>
            <a:ext cx="7405370" cy="4053840"/>
            <a:chOff x="10882803" y="0"/>
            <a:chExt cx="7405370" cy="4053840"/>
          </a:xfrm>
        </p:grpSpPr>
        <p:sp>
          <p:nvSpPr>
            <p:cNvPr id="3" name="object 3"/>
            <p:cNvSpPr/>
            <p:nvPr/>
          </p:nvSpPr>
          <p:spPr>
            <a:xfrm>
              <a:off x="10882803" y="0"/>
              <a:ext cx="4647565" cy="1402080"/>
            </a:xfrm>
            <a:custGeom>
              <a:avLst/>
              <a:gdLst/>
              <a:ahLst/>
              <a:cxnLst/>
              <a:rect l="l" t="t" r="r" b="b"/>
              <a:pathLst>
                <a:path w="4647565" h="1402080">
                  <a:moveTo>
                    <a:pt x="3838246" y="1401475"/>
                  </a:moveTo>
                  <a:lnTo>
                    <a:pt x="809166" y="1401475"/>
                  </a:lnTo>
                  <a:lnTo>
                    <a:pt x="0" y="0"/>
                  </a:lnTo>
                  <a:lnTo>
                    <a:pt x="4647413" y="0"/>
                  </a:lnTo>
                  <a:lnTo>
                    <a:pt x="3838246" y="1401475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983980" y="0"/>
              <a:ext cx="3304540" cy="4053840"/>
            </a:xfrm>
            <a:custGeom>
              <a:avLst/>
              <a:gdLst/>
              <a:ahLst/>
              <a:cxnLst/>
              <a:rect l="l" t="t" r="r" b="b"/>
              <a:pathLst>
                <a:path w="3304540" h="4053840">
                  <a:moveTo>
                    <a:pt x="3304018" y="4053353"/>
                  </a:moveTo>
                  <a:lnTo>
                    <a:pt x="1416313" y="4053353"/>
                  </a:lnTo>
                  <a:lnTo>
                    <a:pt x="0" y="1619063"/>
                  </a:lnTo>
                  <a:lnTo>
                    <a:pt x="942000" y="0"/>
                  </a:lnTo>
                  <a:lnTo>
                    <a:pt x="3304018" y="0"/>
                  </a:lnTo>
                  <a:lnTo>
                    <a:pt x="3304018" y="4053353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07781" y="4343040"/>
            <a:ext cx="3380218" cy="524636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6152548" y="9879095"/>
            <a:ext cx="2135505" cy="408305"/>
          </a:xfrm>
          <a:custGeom>
            <a:avLst/>
            <a:gdLst/>
            <a:ahLst/>
            <a:cxnLst/>
            <a:rect l="l" t="t" r="r" b="b"/>
            <a:pathLst>
              <a:path w="2135505" h="408304">
                <a:moveTo>
                  <a:pt x="2135448" y="407904"/>
                </a:moveTo>
                <a:lnTo>
                  <a:pt x="0" y="407904"/>
                </a:lnTo>
                <a:lnTo>
                  <a:pt x="237326" y="0"/>
                </a:lnTo>
                <a:lnTo>
                  <a:pt x="2135448" y="0"/>
                </a:lnTo>
                <a:lnTo>
                  <a:pt x="2135448" y="407904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1556" y="0"/>
            <a:ext cx="6058164" cy="402466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79564" y="398626"/>
            <a:ext cx="4210685" cy="6419850"/>
          </a:xfrm>
          <a:custGeom>
            <a:avLst/>
            <a:gdLst/>
            <a:ahLst/>
            <a:cxnLst/>
            <a:rect l="l" t="t" r="r" b="b"/>
            <a:pathLst>
              <a:path w="4210685" h="6419850">
                <a:moveTo>
                  <a:pt x="4210329" y="0"/>
                </a:moveTo>
                <a:lnTo>
                  <a:pt x="0" y="0"/>
                </a:lnTo>
                <a:lnTo>
                  <a:pt x="0" y="88950"/>
                </a:lnTo>
                <a:lnTo>
                  <a:pt x="0" y="6419520"/>
                </a:lnTo>
                <a:lnTo>
                  <a:pt x="89484" y="6419520"/>
                </a:lnTo>
                <a:lnTo>
                  <a:pt x="89484" y="88950"/>
                </a:lnTo>
                <a:lnTo>
                  <a:pt x="4210329" y="88950"/>
                </a:lnTo>
                <a:lnTo>
                  <a:pt x="4210329" y="0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0029301" y="7631817"/>
            <a:ext cx="1860550" cy="2177415"/>
            <a:chOff x="10029301" y="7631817"/>
            <a:chExt cx="1860550" cy="2177415"/>
          </a:xfrm>
        </p:grpSpPr>
        <p:sp>
          <p:nvSpPr>
            <p:cNvPr id="10" name="object 10"/>
            <p:cNvSpPr/>
            <p:nvPr/>
          </p:nvSpPr>
          <p:spPr>
            <a:xfrm>
              <a:off x="10029301" y="7631817"/>
              <a:ext cx="1384935" cy="1633855"/>
            </a:xfrm>
            <a:custGeom>
              <a:avLst/>
              <a:gdLst/>
              <a:ahLst/>
              <a:cxnLst/>
              <a:rect l="l" t="t" r="r" b="b"/>
              <a:pathLst>
                <a:path w="1384934" h="1633854">
                  <a:moveTo>
                    <a:pt x="1384330" y="1633288"/>
                  </a:moveTo>
                  <a:lnTo>
                    <a:pt x="0" y="1633288"/>
                  </a:lnTo>
                  <a:lnTo>
                    <a:pt x="0" y="0"/>
                  </a:lnTo>
                  <a:lnTo>
                    <a:pt x="1384330" y="0"/>
                  </a:lnTo>
                  <a:lnTo>
                    <a:pt x="1384330" y="1633288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94667" y="7776027"/>
              <a:ext cx="1687313" cy="202477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187521" y="7768894"/>
              <a:ext cx="1702435" cy="2040255"/>
            </a:xfrm>
            <a:custGeom>
              <a:avLst/>
              <a:gdLst/>
              <a:ahLst/>
              <a:cxnLst/>
              <a:rect l="l" t="t" r="r" b="b"/>
              <a:pathLst>
                <a:path w="1702434" h="2040254">
                  <a:moveTo>
                    <a:pt x="1702193" y="0"/>
                  </a:moveTo>
                  <a:lnTo>
                    <a:pt x="1687309" y="0"/>
                  </a:lnTo>
                  <a:lnTo>
                    <a:pt x="1687309" y="15227"/>
                  </a:lnTo>
                  <a:lnTo>
                    <a:pt x="1687309" y="2024761"/>
                  </a:lnTo>
                  <a:lnTo>
                    <a:pt x="14871" y="2024761"/>
                  </a:lnTo>
                  <a:lnTo>
                    <a:pt x="14871" y="15227"/>
                  </a:lnTo>
                  <a:lnTo>
                    <a:pt x="1687309" y="15227"/>
                  </a:lnTo>
                  <a:lnTo>
                    <a:pt x="1687309" y="0"/>
                  </a:lnTo>
                  <a:lnTo>
                    <a:pt x="0" y="0"/>
                  </a:lnTo>
                  <a:lnTo>
                    <a:pt x="0" y="15227"/>
                  </a:lnTo>
                  <a:lnTo>
                    <a:pt x="0" y="2024761"/>
                  </a:lnTo>
                  <a:lnTo>
                    <a:pt x="0" y="2039988"/>
                  </a:lnTo>
                  <a:lnTo>
                    <a:pt x="1702193" y="2039988"/>
                  </a:lnTo>
                  <a:lnTo>
                    <a:pt x="1702193" y="2024773"/>
                  </a:lnTo>
                  <a:lnTo>
                    <a:pt x="1702193" y="15227"/>
                  </a:lnTo>
                  <a:lnTo>
                    <a:pt x="1702193" y="14871"/>
                  </a:lnTo>
                  <a:lnTo>
                    <a:pt x="1702193" y="0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38867" y="6962333"/>
            <a:ext cx="6644640" cy="229997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 marR="5080">
              <a:lnSpc>
                <a:spcPts val="5560"/>
              </a:lnSpc>
              <a:spcBef>
                <a:spcPts val="1305"/>
              </a:spcBef>
            </a:pPr>
            <a:r>
              <a:rPr sz="5650" b="1" spc="-35" dirty="0">
                <a:latin typeface="Tahoma"/>
                <a:cs typeface="Tahoma"/>
              </a:rPr>
              <a:t>G</a:t>
            </a:r>
            <a:r>
              <a:rPr sz="5650" b="1" spc="229" dirty="0">
                <a:latin typeface="Tahoma"/>
                <a:cs typeface="Tahoma"/>
              </a:rPr>
              <a:t>A</a:t>
            </a:r>
            <a:r>
              <a:rPr sz="5650" b="1" spc="-285" dirty="0">
                <a:latin typeface="Tahoma"/>
                <a:cs typeface="Tahoma"/>
              </a:rPr>
              <a:t>R</a:t>
            </a:r>
            <a:r>
              <a:rPr sz="5650" b="1" spc="229" dirty="0">
                <a:latin typeface="Tahoma"/>
                <a:cs typeface="Tahoma"/>
              </a:rPr>
              <a:t>A</a:t>
            </a:r>
            <a:r>
              <a:rPr sz="5650" b="1" spc="355" dirty="0">
                <a:latin typeface="Tahoma"/>
                <a:cs typeface="Tahoma"/>
              </a:rPr>
              <a:t>N</a:t>
            </a:r>
            <a:r>
              <a:rPr sz="5650" b="1" spc="-125" dirty="0">
                <a:latin typeface="Tahoma"/>
                <a:cs typeface="Tahoma"/>
              </a:rPr>
              <a:t>T</a:t>
            </a:r>
            <a:r>
              <a:rPr sz="5650" b="1" spc="235" dirty="0">
                <a:latin typeface="Tahoma"/>
                <a:cs typeface="Tahoma"/>
              </a:rPr>
              <a:t>A</a:t>
            </a:r>
            <a:r>
              <a:rPr sz="5650" b="1" spc="-190" dirty="0">
                <a:latin typeface="Tahoma"/>
                <a:cs typeface="Tahoma"/>
              </a:rPr>
              <a:t> </a:t>
            </a:r>
            <a:r>
              <a:rPr sz="5650" b="1" spc="-844" dirty="0">
                <a:latin typeface="Tahoma"/>
                <a:cs typeface="Tahoma"/>
              </a:rPr>
              <a:t>J</a:t>
            </a:r>
            <a:r>
              <a:rPr sz="5650" b="1" spc="235" dirty="0">
                <a:latin typeface="Tahoma"/>
                <a:cs typeface="Tahoma"/>
              </a:rPr>
              <a:t>Á</a:t>
            </a:r>
            <a:r>
              <a:rPr sz="5650" b="1" spc="-190" dirty="0">
                <a:latin typeface="Tahoma"/>
                <a:cs typeface="Tahoma"/>
              </a:rPr>
              <a:t> </a:t>
            </a:r>
            <a:r>
              <a:rPr sz="5650" b="1" spc="145" dirty="0">
                <a:latin typeface="Tahoma"/>
                <a:cs typeface="Tahoma"/>
              </a:rPr>
              <a:t>A  </a:t>
            </a:r>
            <a:r>
              <a:rPr sz="5650" b="1" spc="-135" dirty="0">
                <a:latin typeface="Tahoma"/>
                <a:cs typeface="Tahoma"/>
              </a:rPr>
              <a:t>PARTICIPAÇÃO</a:t>
            </a:r>
            <a:r>
              <a:rPr sz="5650" b="1" spc="-275" dirty="0">
                <a:latin typeface="Tahoma"/>
                <a:cs typeface="Tahoma"/>
              </a:rPr>
              <a:t> </a:t>
            </a:r>
            <a:r>
              <a:rPr sz="5650" b="1" spc="50" dirty="0">
                <a:latin typeface="Tahoma"/>
                <a:cs typeface="Tahoma"/>
              </a:rPr>
              <a:t>DA </a:t>
            </a:r>
            <a:r>
              <a:rPr sz="5650" b="1" spc="-1639" dirty="0">
                <a:latin typeface="Tahoma"/>
                <a:cs typeface="Tahoma"/>
              </a:rPr>
              <a:t> </a:t>
            </a:r>
            <a:r>
              <a:rPr sz="5650" b="1" dirty="0">
                <a:latin typeface="Tahoma"/>
                <a:cs typeface="Tahoma"/>
              </a:rPr>
              <a:t>SUA</a:t>
            </a:r>
            <a:r>
              <a:rPr sz="5650" b="1" spc="-200" dirty="0">
                <a:latin typeface="Tahoma"/>
                <a:cs typeface="Tahoma"/>
              </a:rPr>
              <a:t> </a:t>
            </a:r>
            <a:r>
              <a:rPr sz="5650" b="1" spc="-125" dirty="0">
                <a:latin typeface="Tahoma"/>
                <a:cs typeface="Tahoma"/>
              </a:rPr>
              <a:t>EMPRESA</a:t>
            </a:r>
            <a:endParaRPr sz="565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938237" y="2390890"/>
            <a:ext cx="2218690" cy="1276350"/>
          </a:xfrm>
          <a:custGeom>
            <a:avLst/>
            <a:gdLst/>
            <a:ahLst/>
            <a:cxnLst/>
            <a:rect l="l" t="t" r="r" b="b"/>
            <a:pathLst>
              <a:path w="2218690" h="1276350">
                <a:moveTo>
                  <a:pt x="0" y="1275807"/>
                </a:moveTo>
                <a:lnTo>
                  <a:pt x="2218278" y="1275807"/>
                </a:lnTo>
                <a:lnTo>
                  <a:pt x="2218278" y="0"/>
                </a:lnTo>
                <a:lnTo>
                  <a:pt x="0" y="0"/>
                </a:lnTo>
                <a:lnTo>
                  <a:pt x="0" y="1275807"/>
                </a:lnTo>
                <a:close/>
              </a:path>
            </a:pathLst>
          </a:custGeom>
          <a:solidFill>
            <a:srgbClr val="4A4A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G</a:t>
            </a:r>
            <a:r>
              <a:rPr spc="-345" dirty="0"/>
              <a:t>R</a:t>
            </a:r>
            <a:r>
              <a:rPr spc="-120" dirty="0"/>
              <a:t>C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10406195" y="3666698"/>
            <a:ext cx="4808220" cy="2062480"/>
            <a:chOff x="10406195" y="3666698"/>
            <a:chExt cx="4808220" cy="2062480"/>
          </a:xfrm>
        </p:grpSpPr>
        <p:sp>
          <p:nvSpPr>
            <p:cNvPr id="17" name="object 17"/>
            <p:cNvSpPr/>
            <p:nvPr/>
          </p:nvSpPr>
          <p:spPr>
            <a:xfrm>
              <a:off x="10406190" y="3666705"/>
              <a:ext cx="4808220" cy="1101090"/>
            </a:xfrm>
            <a:custGeom>
              <a:avLst/>
              <a:gdLst/>
              <a:ahLst/>
              <a:cxnLst/>
              <a:rect l="l" t="t" r="r" b="b"/>
              <a:pathLst>
                <a:path w="4808219" h="1101089">
                  <a:moveTo>
                    <a:pt x="4808080" y="0"/>
                  </a:moveTo>
                  <a:lnTo>
                    <a:pt x="0" y="0"/>
                  </a:lnTo>
                  <a:lnTo>
                    <a:pt x="0" y="846734"/>
                  </a:lnTo>
                  <a:lnTo>
                    <a:pt x="0" y="1100797"/>
                  </a:lnTo>
                  <a:lnTo>
                    <a:pt x="4808080" y="1100797"/>
                  </a:lnTo>
                  <a:lnTo>
                    <a:pt x="4808080" y="846734"/>
                  </a:lnTo>
                  <a:lnTo>
                    <a:pt x="4808080" y="0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079671" y="4782070"/>
              <a:ext cx="4101465" cy="947419"/>
            </a:xfrm>
            <a:custGeom>
              <a:avLst/>
              <a:gdLst/>
              <a:ahLst/>
              <a:cxnLst/>
              <a:rect l="l" t="t" r="r" b="b"/>
              <a:pathLst>
                <a:path w="4101465" h="947420">
                  <a:moveTo>
                    <a:pt x="4100982" y="0"/>
                  </a:moveTo>
                  <a:lnTo>
                    <a:pt x="0" y="0"/>
                  </a:lnTo>
                  <a:lnTo>
                    <a:pt x="0" y="296443"/>
                  </a:lnTo>
                  <a:lnTo>
                    <a:pt x="0" y="946797"/>
                  </a:lnTo>
                  <a:lnTo>
                    <a:pt x="4100982" y="946797"/>
                  </a:lnTo>
                  <a:lnTo>
                    <a:pt x="4100982" y="296443"/>
                  </a:lnTo>
                  <a:lnTo>
                    <a:pt x="4100982" y="0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417932" y="3502847"/>
            <a:ext cx="4779645" cy="2127885"/>
          </a:xfrm>
          <a:prstGeom prst="rect">
            <a:avLst/>
          </a:prstGeom>
        </p:spPr>
        <p:txBody>
          <a:bodyPr vert="horz" wrap="square" lIns="0" tIns="238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6150" b="1" spc="-229" dirty="0">
                <a:latin typeface="Tahoma"/>
                <a:cs typeface="Tahoma"/>
              </a:rPr>
              <a:t>EXPERIENCE</a:t>
            </a:r>
            <a:endParaRPr sz="6150">
              <a:latin typeface="Tahoma"/>
              <a:cs typeface="Tahoma"/>
            </a:endParaRPr>
          </a:p>
          <a:p>
            <a:pPr marL="643890" algn="ctr">
              <a:lnSpc>
                <a:spcPct val="100000"/>
              </a:lnSpc>
              <a:spcBef>
                <a:spcPts val="1445"/>
              </a:spcBef>
            </a:pPr>
            <a:r>
              <a:rPr sz="4950" b="1" spc="-60" dirty="0">
                <a:solidFill>
                  <a:srgbClr val="FFFFFF"/>
                </a:solidFill>
                <a:latin typeface="Tahoma"/>
                <a:cs typeface="Tahoma"/>
              </a:rPr>
              <a:t>CONGRESSO</a:t>
            </a:r>
            <a:endParaRPr sz="495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736051" y="4513436"/>
            <a:ext cx="513080" cy="565150"/>
          </a:xfrm>
          <a:custGeom>
            <a:avLst/>
            <a:gdLst/>
            <a:ahLst/>
            <a:cxnLst/>
            <a:rect l="l" t="t" r="r" b="b"/>
            <a:pathLst>
              <a:path w="513079" h="565150">
                <a:moveTo>
                  <a:pt x="512696" y="565070"/>
                </a:moveTo>
                <a:lnTo>
                  <a:pt x="0" y="565070"/>
                </a:lnTo>
                <a:lnTo>
                  <a:pt x="0" y="0"/>
                </a:lnTo>
                <a:lnTo>
                  <a:pt x="512696" y="0"/>
                </a:lnTo>
                <a:lnTo>
                  <a:pt x="512696" y="565070"/>
                </a:lnTo>
                <a:close/>
              </a:path>
            </a:pathLst>
          </a:custGeom>
          <a:solidFill>
            <a:srgbClr val="FFF7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815963" y="4572352"/>
            <a:ext cx="360680" cy="436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00" b="1" spc="-270" dirty="0">
                <a:latin typeface="Tahoma"/>
                <a:cs typeface="Tahoma"/>
              </a:rPr>
              <a:t>1º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039720" y="8229203"/>
            <a:ext cx="3194050" cy="136715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150" b="1" spc="60" dirty="0">
                <a:latin typeface="Tahoma"/>
                <a:cs typeface="Tahoma"/>
              </a:rPr>
              <a:t>MAIS</a:t>
            </a:r>
            <a:r>
              <a:rPr sz="2150" b="1" spc="75" dirty="0">
                <a:latin typeface="Tahoma"/>
                <a:cs typeface="Tahoma"/>
              </a:rPr>
              <a:t> </a:t>
            </a:r>
            <a:r>
              <a:rPr sz="2150" b="1" spc="80" dirty="0">
                <a:latin typeface="Tahoma"/>
                <a:cs typeface="Tahoma"/>
              </a:rPr>
              <a:t>INFORMAÇÕES:</a:t>
            </a:r>
            <a:endParaRPr sz="2150">
              <a:latin typeface="Tahoma"/>
              <a:cs typeface="Tahoma"/>
            </a:endParaRPr>
          </a:p>
          <a:p>
            <a:pPr marL="12700">
              <a:lnSpc>
                <a:spcPts val="2380"/>
              </a:lnSpc>
              <a:spcBef>
                <a:spcPts val="525"/>
              </a:spcBef>
            </a:pPr>
            <a:r>
              <a:rPr sz="2150" b="1" spc="60" dirty="0">
                <a:solidFill>
                  <a:srgbClr val="4A4A4A"/>
                </a:solidFill>
                <a:latin typeface="Trebuchet MS"/>
                <a:cs typeface="Trebuchet MS"/>
              </a:rPr>
              <a:t>ROBERTA</a:t>
            </a:r>
            <a:r>
              <a:rPr sz="2150" b="1" spc="7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150" b="1" spc="195" dirty="0">
                <a:solidFill>
                  <a:srgbClr val="4A4A4A"/>
                </a:solidFill>
                <a:latin typeface="Trebuchet MS"/>
                <a:cs typeface="Trebuchet MS"/>
              </a:rPr>
              <a:t>CASTRO</a:t>
            </a:r>
            <a:endParaRPr sz="2150">
              <a:latin typeface="Trebuchet MS"/>
              <a:cs typeface="Trebuchet MS"/>
            </a:endParaRPr>
          </a:p>
          <a:p>
            <a:pPr marL="12700" marR="1263650">
              <a:lnSpc>
                <a:spcPts val="2180"/>
              </a:lnSpc>
              <a:spcBef>
                <a:spcPts val="200"/>
              </a:spcBef>
            </a:pPr>
            <a:r>
              <a:rPr sz="2150" spc="409" dirty="0">
                <a:solidFill>
                  <a:srgbClr val="4A4A4A"/>
                </a:solidFill>
                <a:latin typeface="Trebuchet MS"/>
                <a:cs typeface="Trebuchet MS"/>
              </a:rPr>
              <a:t>C</a:t>
            </a:r>
            <a:r>
              <a:rPr sz="2150" spc="150" dirty="0">
                <a:solidFill>
                  <a:srgbClr val="4A4A4A"/>
                </a:solidFill>
                <a:latin typeface="Trebuchet MS"/>
                <a:cs typeface="Trebuchet MS"/>
              </a:rPr>
              <a:t>oo</a:t>
            </a:r>
            <a:r>
              <a:rPr sz="2150" spc="-55" dirty="0">
                <a:solidFill>
                  <a:srgbClr val="4A4A4A"/>
                </a:solidFill>
                <a:latin typeface="Trebuchet MS"/>
                <a:cs typeface="Trebuchet MS"/>
              </a:rPr>
              <a:t>r</a:t>
            </a:r>
            <a:r>
              <a:rPr sz="2150" spc="150" dirty="0">
                <a:solidFill>
                  <a:srgbClr val="4A4A4A"/>
                </a:solidFill>
                <a:latin typeface="Trebuchet MS"/>
                <a:cs typeface="Trebuchet MS"/>
              </a:rPr>
              <a:t>d</a:t>
            </a:r>
            <a:r>
              <a:rPr sz="2150" spc="120" dirty="0">
                <a:solidFill>
                  <a:srgbClr val="4A4A4A"/>
                </a:solidFill>
                <a:latin typeface="Trebuchet MS"/>
                <a:cs typeface="Trebuchet MS"/>
              </a:rPr>
              <a:t>e</a:t>
            </a:r>
            <a:r>
              <a:rPr sz="2150" spc="40" dirty="0">
                <a:solidFill>
                  <a:srgbClr val="4A4A4A"/>
                </a:solidFill>
                <a:latin typeface="Trebuchet MS"/>
                <a:cs typeface="Trebuchet MS"/>
              </a:rPr>
              <a:t>n</a:t>
            </a:r>
            <a:r>
              <a:rPr sz="2150" spc="220" dirty="0">
                <a:solidFill>
                  <a:srgbClr val="4A4A4A"/>
                </a:solidFill>
                <a:latin typeface="Trebuchet MS"/>
                <a:cs typeface="Trebuchet MS"/>
              </a:rPr>
              <a:t>a</a:t>
            </a:r>
            <a:r>
              <a:rPr sz="2150" spc="150" dirty="0">
                <a:solidFill>
                  <a:srgbClr val="4A4A4A"/>
                </a:solidFill>
                <a:latin typeface="Trebuchet MS"/>
                <a:cs typeface="Trebuchet MS"/>
              </a:rPr>
              <a:t>do</a:t>
            </a:r>
            <a:r>
              <a:rPr sz="2150" spc="-55" dirty="0">
                <a:solidFill>
                  <a:srgbClr val="4A4A4A"/>
                </a:solidFill>
                <a:latin typeface="Trebuchet MS"/>
                <a:cs typeface="Trebuchet MS"/>
              </a:rPr>
              <a:t>r</a:t>
            </a:r>
            <a:r>
              <a:rPr sz="2150" spc="80" dirty="0">
                <a:solidFill>
                  <a:srgbClr val="4A4A4A"/>
                </a:solidFill>
                <a:latin typeface="Trebuchet MS"/>
                <a:cs typeface="Trebuchet MS"/>
              </a:rPr>
              <a:t>a  </a:t>
            </a:r>
            <a:r>
              <a:rPr sz="2150" spc="-204" dirty="0">
                <a:solidFill>
                  <a:srgbClr val="4A4A4A"/>
                </a:solidFill>
                <a:latin typeface="Trebuchet MS"/>
                <a:cs typeface="Trebuchet MS"/>
              </a:rPr>
              <a:t>61</a:t>
            </a:r>
            <a:r>
              <a:rPr sz="2150" spc="9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150" spc="105" dirty="0">
                <a:solidFill>
                  <a:srgbClr val="4A4A4A"/>
                </a:solidFill>
                <a:latin typeface="Trebuchet MS"/>
                <a:cs typeface="Trebuchet MS"/>
              </a:rPr>
              <a:t>98296-2091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44778" y="5788950"/>
            <a:ext cx="5469890" cy="853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4400"/>
              </a:lnSpc>
              <a:spcBef>
                <a:spcPts val="95"/>
              </a:spcBef>
            </a:pPr>
            <a:r>
              <a:rPr sz="3750" b="1" spc="-250" dirty="0">
                <a:solidFill>
                  <a:srgbClr val="444444"/>
                </a:solidFill>
                <a:latin typeface="Tahoma"/>
                <a:cs typeface="Tahoma"/>
              </a:rPr>
              <a:t>2</a:t>
            </a:r>
            <a:r>
              <a:rPr sz="3750" b="1" spc="-130" dirty="0">
                <a:solidFill>
                  <a:srgbClr val="444444"/>
                </a:solidFill>
                <a:latin typeface="Tahoma"/>
                <a:cs typeface="Tahoma"/>
              </a:rPr>
              <a:t> </a:t>
            </a:r>
            <a:r>
              <a:rPr sz="3750" b="1" spc="5" dirty="0">
                <a:solidFill>
                  <a:srgbClr val="444444"/>
                </a:solidFill>
                <a:latin typeface="Tahoma"/>
                <a:cs typeface="Tahoma"/>
              </a:rPr>
              <a:t>d</a:t>
            </a:r>
            <a:r>
              <a:rPr sz="3750" b="1" spc="-15" dirty="0">
                <a:solidFill>
                  <a:srgbClr val="444444"/>
                </a:solidFill>
                <a:latin typeface="Tahoma"/>
                <a:cs typeface="Tahoma"/>
              </a:rPr>
              <a:t>e</a:t>
            </a:r>
            <a:r>
              <a:rPr sz="3750" b="1" spc="-130" dirty="0">
                <a:solidFill>
                  <a:srgbClr val="444444"/>
                </a:solidFill>
                <a:latin typeface="Tahoma"/>
                <a:cs typeface="Tahoma"/>
              </a:rPr>
              <a:t> </a:t>
            </a:r>
            <a:r>
              <a:rPr sz="3750" b="1" spc="-75" dirty="0">
                <a:solidFill>
                  <a:srgbClr val="444444"/>
                </a:solidFill>
                <a:latin typeface="Tahoma"/>
                <a:cs typeface="Tahoma"/>
              </a:rPr>
              <a:t>D</a:t>
            </a:r>
            <a:r>
              <a:rPr sz="3750" b="1" spc="-20" dirty="0">
                <a:solidFill>
                  <a:srgbClr val="444444"/>
                </a:solidFill>
                <a:latin typeface="Tahoma"/>
                <a:cs typeface="Tahoma"/>
              </a:rPr>
              <a:t>e</a:t>
            </a:r>
            <a:r>
              <a:rPr sz="3750" b="1" spc="-150" dirty="0">
                <a:solidFill>
                  <a:srgbClr val="444444"/>
                </a:solidFill>
                <a:latin typeface="Tahoma"/>
                <a:cs typeface="Tahoma"/>
              </a:rPr>
              <a:t>z</a:t>
            </a:r>
            <a:r>
              <a:rPr sz="3750" b="1" spc="-20" dirty="0">
                <a:solidFill>
                  <a:srgbClr val="444444"/>
                </a:solidFill>
                <a:latin typeface="Tahoma"/>
                <a:cs typeface="Tahoma"/>
              </a:rPr>
              <a:t>e</a:t>
            </a:r>
            <a:r>
              <a:rPr sz="3750" b="1" spc="95" dirty="0">
                <a:solidFill>
                  <a:srgbClr val="444444"/>
                </a:solidFill>
                <a:latin typeface="Tahoma"/>
                <a:cs typeface="Tahoma"/>
              </a:rPr>
              <a:t>m</a:t>
            </a:r>
            <a:r>
              <a:rPr sz="3750" b="1" spc="-5" dirty="0">
                <a:solidFill>
                  <a:srgbClr val="444444"/>
                </a:solidFill>
                <a:latin typeface="Tahoma"/>
                <a:cs typeface="Tahoma"/>
              </a:rPr>
              <a:t>b</a:t>
            </a:r>
            <a:r>
              <a:rPr sz="3750" b="1" spc="70" dirty="0">
                <a:solidFill>
                  <a:srgbClr val="444444"/>
                </a:solidFill>
                <a:latin typeface="Tahoma"/>
                <a:cs typeface="Tahoma"/>
              </a:rPr>
              <a:t>r</a:t>
            </a:r>
            <a:r>
              <a:rPr sz="3750" b="1" spc="5" dirty="0">
                <a:solidFill>
                  <a:srgbClr val="444444"/>
                </a:solidFill>
                <a:latin typeface="Tahoma"/>
                <a:cs typeface="Tahoma"/>
              </a:rPr>
              <a:t>o</a:t>
            </a:r>
            <a:r>
              <a:rPr sz="3750" b="1" spc="-130" dirty="0">
                <a:solidFill>
                  <a:srgbClr val="444444"/>
                </a:solidFill>
                <a:latin typeface="Tahoma"/>
                <a:cs typeface="Tahoma"/>
              </a:rPr>
              <a:t> </a:t>
            </a:r>
            <a:r>
              <a:rPr sz="3750" b="1" spc="5" dirty="0">
                <a:solidFill>
                  <a:srgbClr val="444444"/>
                </a:solidFill>
                <a:latin typeface="Tahoma"/>
                <a:cs typeface="Tahoma"/>
              </a:rPr>
              <a:t>d</a:t>
            </a:r>
            <a:r>
              <a:rPr sz="3750" b="1" spc="-15" dirty="0">
                <a:solidFill>
                  <a:srgbClr val="444444"/>
                </a:solidFill>
                <a:latin typeface="Tahoma"/>
                <a:cs typeface="Tahoma"/>
              </a:rPr>
              <a:t>e</a:t>
            </a:r>
            <a:r>
              <a:rPr sz="3750" b="1" spc="-130" dirty="0">
                <a:solidFill>
                  <a:srgbClr val="444444"/>
                </a:solidFill>
                <a:latin typeface="Tahoma"/>
                <a:cs typeface="Tahoma"/>
              </a:rPr>
              <a:t> </a:t>
            </a:r>
            <a:r>
              <a:rPr sz="3750" b="1" spc="-254" dirty="0">
                <a:solidFill>
                  <a:srgbClr val="444444"/>
                </a:solidFill>
                <a:latin typeface="Tahoma"/>
                <a:cs typeface="Tahoma"/>
              </a:rPr>
              <a:t>202</a:t>
            </a:r>
            <a:r>
              <a:rPr sz="3750" b="1" spc="-250" dirty="0">
                <a:solidFill>
                  <a:srgbClr val="444444"/>
                </a:solidFill>
                <a:latin typeface="Tahoma"/>
                <a:cs typeface="Tahoma"/>
              </a:rPr>
              <a:t>3</a:t>
            </a:r>
            <a:endParaRPr sz="3750">
              <a:latin typeface="Tahoma"/>
              <a:cs typeface="Tahoma"/>
            </a:endParaRPr>
          </a:p>
          <a:p>
            <a:pPr marL="3147695">
              <a:lnSpc>
                <a:spcPts val="2120"/>
              </a:lnSpc>
            </a:pPr>
            <a:r>
              <a:rPr sz="1850" spc="130" dirty="0">
                <a:solidFill>
                  <a:srgbClr val="444444"/>
                </a:solidFill>
                <a:latin typeface="Lucida Sans Unicode"/>
                <a:cs typeface="Lucida Sans Unicode"/>
              </a:rPr>
              <a:t>*</a:t>
            </a:r>
            <a:r>
              <a:rPr sz="1850" spc="-105" dirty="0">
                <a:solidFill>
                  <a:srgbClr val="444444"/>
                </a:solidFill>
                <a:latin typeface="Lucida Sans Unicode"/>
                <a:cs typeface="Lucida Sans Unicode"/>
              </a:rPr>
              <a:t> </a:t>
            </a:r>
            <a:r>
              <a:rPr sz="1850" spc="-65" dirty="0">
                <a:solidFill>
                  <a:srgbClr val="444444"/>
                </a:solidFill>
                <a:latin typeface="Lucida Sans Unicode"/>
                <a:cs typeface="Lucida Sans Unicode"/>
              </a:rPr>
              <a:t>s</a:t>
            </a:r>
            <a:r>
              <a:rPr sz="1850" spc="-15" dirty="0">
                <a:solidFill>
                  <a:srgbClr val="444444"/>
                </a:solidFill>
                <a:latin typeface="Lucida Sans Unicode"/>
                <a:cs typeface="Lucida Sans Unicode"/>
              </a:rPr>
              <a:t>u</a:t>
            </a:r>
            <a:r>
              <a:rPr sz="1850" spc="-100" dirty="0">
                <a:solidFill>
                  <a:srgbClr val="444444"/>
                </a:solidFill>
                <a:latin typeface="Lucida Sans Unicode"/>
                <a:cs typeface="Lucida Sans Unicode"/>
              </a:rPr>
              <a:t>j</a:t>
            </a:r>
            <a:r>
              <a:rPr sz="1850" dirty="0">
                <a:solidFill>
                  <a:srgbClr val="444444"/>
                </a:solidFill>
                <a:latin typeface="Lucida Sans Unicode"/>
                <a:cs typeface="Lucida Sans Unicode"/>
              </a:rPr>
              <a:t>e</a:t>
            </a:r>
            <a:r>
              <a:rPr sz="1850" spc="-75" dirty="0">
                <a:solidFill>
                  <a:srgbClr val="444444"/>
                </a:solidFill>
                <a:latin typeface="Lucida Sans Unicode"/>
                <a:cs typeface="Lucida Sans Unicode"/>
              </a:rPr>
              <a:t>i</a:t>
            </a:r>
            <a:r>
              <a:rPr sz="1850" spc="-45" dirty="0">
                <a:solidFill>
                  <a:srgbClr val="444444"/>
                </a:solidFill>
                <a:latin typeface="Lucida Sans Unicode"/>
                <a:cs typeface="Lucida Sans Unicode"/>
              </a:rPr>
              <a:t>t</a:t>
            </a:r>
            <a:r>
              <a:rPr sz="1850" spc="-20" dirty="0">
                <a:solidFill>
                  <a:srgbClr val="444444"/>
                </a:solidFill>
                <a:latin typeface="Lucida Sans Unicode"/>
                <a:cs typeface="Lucida Sans Unicode"/>
              </a:rPr>
              <a:t>o</a:t>
            </a:r>
            <a:r>
              <a:rPr sz="1850" spc="-105" dirty="0">
                <a:solidFill>
                  <a:srgbClr val="444444"/>
                </a:solidFill>
                <a:latin typeface="Lucida Sans Unicode"/>
                <a:cs typeface="Lucida Sans Unicode"/>
              </a:rPr>
              <a:t> </a:t>
            </a:r>
            <a:r>
              <a:rPr sz="1850" spc="5" dirty="0">
                <a:solidFill>
                  <a:srgbClr val="444444"/>
                </a:solidFill>
                <a:latin typeface="Lucida Sans Unicode"/>
                <a:cs typeface="Lucida Sans Unicode"/>
              </a:rPr>
              <a:t>a</a:t>
            </a:r>
            <a:r>
              <a:rPr sz="1850" spc="-105" dirty="0">
                <a:solidFill>
                  <a:srgbClr val="444444"/>
                </a:solidFill>
                <a:latin typeface="Lucida Sans Unicode"/>
                <a:cs typeface="Lucida Sans Unicode"/>
              </a:rPr>
              <a:t> </a:t>
            </a:r>
            <a:r>
              <a:rPr sz="1850" dirty="0">
                <a:solidFill>
                  <a:srgbClr val="444444"/>
                </a:solidFill>
                <a:latin typeface="Lucida Sans Unicode"/>
                <a:cs typeface="Lucida Sans Unicode"/>
              </a:rPr>
              <a:t>a</a:t>
            </a:r>
            <a:r>
              <a:rPr sz="1850" spc="-75" dirty="0">
                <a:solidFill>
                  <a:srgbClr val="444444"/>
                </a:solidFill>
                <a:latin typeface="Lucida Sans Unicode"/>
                <a:cs typeface="Lucida Sans Unicode"/>
              </a:rPr>
              <a:t>l</a:t>
            </a:r>
            <a:r>
              <a:rPr sz="1850" spc="-45" dirty="0">
                <a:solidFill>
                  <a:srgbClr val="444444"/>
                </a:solidFill>
                <a:latin typeface="Lucida Sans Unicode"/>
                <a:cs typeface="Lucida Sans Unicode"/>
              </a:rPr>
              <a:t>t</a:t>
            </a:r>
            <a:r>
              <a:rPr sz="1850" dirty="0">
                <a:solidFill>
                  <a:srgbClr val="444444"/>
                </a:solidFill>
                <a:latin typeface="Lucida Sans Unicode"/>
                <a:cs typeface="Lucida Sans Unicode"/>
              </a:rPr>
              <a:t>e</a:t>
            </a:r>
            <a:r>
              <a:rPr sz="1850" spc="-5" dirty="0">
                <a:solidFill>
                  <a:srgbClr val="444444"/>
                </a:solidFill>
                <a:latin typeface="Lucida Sans Unicode"/>
                <a:cs typeface="Lucida Sans Unicode"/>
              </a:rPr>
              <a:t>r</a:t>
            </a:r>
            <a:r>
              <a:rPr sz="1850" dirty="0">
                <a:solidFill>
                  <a:srgbClr val="444444"/>
                </a:solidFill>
                <a:latin typeface="Lucida Sans Unicode"/>
                <a:cs typeface="Lucida Sans Unicode"/>
              </a:rPr>
              <a:t>a</a:t>
            </a:r>
            <a:r>
              <a:rPr sz="1850" spc="-70" dirty="0">
                <a:solidFill>
                  <a:srgbClr val="444444"/>
                </a:solidFill>
                <a:latin typeface="Lucida Sans Unicode"/>
                <a:cs typeface="Lucida Sans Unicode"/>
              </a:rPr>
              <a:t>ç</a:t>
            </a:r>
            <a:r>
              <a:rPr sz="1850" dirty="0">
                <a:solidFill>
                  <a:srgbClr val="444444"/>
                </a:solidFill>
                <a:latin typeface="Lucida Sans Unicode"/>
                <a:cs typeface="Lucida Sans Unicode"/>
              </a:rPr>
              <a:t>ã</a:t>
            </a:r>
            <a:r>
              <a:rPr sz="1850" spc="-20" dirty="0">
                <a:solidFill>
                  <a:srgbClr val="444444"/>
                </a:solidFill>
                <a:latin typeface="Lucida Sans Unicode"/>
                <a:cs typeface="Lucida Sans Unicode"/>
              </a:rPr>
              <a:t>o</a:t>
            </a:r>
            <a:endParaRPr sz="185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28721" y="4164224"/>
            <a:ext cx="3606165" cy="1615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83820" algn="ctr">
              <a:lnSpc>
                <a:spcPts val="2645"/>
              </a:lnSpc>
              <a:spcBef>
                <a:spcPts val="114"/>
              </a:spcBef>
            </a:pPr>
            <a:r>
              <a:rPr sz="2400" b="1" spc="210" dirty="0">
                <a:latin typeface="Trebuchet MS"/>
                <a:cs typeface="Trebuchet MS"/>
              </a:rPr>
              <a:t>MAIOR</a:t>
            </a:r>
            <a:r>
              <a:rPr sz="2400" b="1" spc="85" dirty="0">
                <a:latin typeface="Trebuchet MS"/>
                <a:cs typeface="Trebuchet MS"/>
              </a:rPr>
              <a:t> EVENTO</a:t>
            </a:r>
            <a:endParaRPr sz="2400">
              <a:latin typeface="Trebuchet MS"/>
              <a:cs typeface="Trebuchet MS"/>
            </a:endParaRPr>
          </a:p>
          <a:p>
            <a:pPr algn="ctr">
              <a:lnSpc>
                <a:spcPts val="2405"/>
              </a:lnSpc>
            </a:pPr>
            <a:r>
              <a:rPr sz="2400" b="1" spc="-10" dirty="0">
                <a:latin typeface="Trebuchet MS"/>
                <a:cs typeface="Trebuchet MS"/>
              </a:rPr>
              <a:t>DE</a:t>
            </a:r>
            <a:r>
              <a:rPr sz="2400" b="1" spc="95" dirty="0">
                <a:latin typeface="Trebuchet MS"/>
                <a:cs typeface="Trebuchet MS"/>
              </a:rPr>
              <a:t> </a:t>
            </a:r>
            <a:r>
              <a:rPr sz="2400" b="1" spc="125" dirty="0">
                <a:latin typeface="Trebuchet MS"/>
                <a:cs typeface="Trebuchet MS"/>
              </a:rPr>
              <a:t>BRASÍLIA</a:t>
            </a:r>
            <a:r>
              <a:rPr sz="2400" b="1" spc="100" dirty="0">
                <a:latin typeface="Trebuchet MS"/>
                <a:cs typeface="Trebuchet MS"/>
              </a:rPr>
              <a:t> </a:t>
            </a:r>
            <a:r>
              <a:rPr sz="2400" b="1" spc="114" dirty="0">
                <a:latin typeface="Trebuchet MS"/>
                <a:cs typeface="Trebuchet MS"/>
              </a:rPr>
              <a:t>SOBRE</a:t>
            </a:r>
            <a:endParaRPr sz="2400">
              <a:latin typeface="Trebuchet MS"/>
              <a:cs typeface="Trebuchet MS"/>
            </a:endParaRPr>
          </a:p>
          <a:p>
            <a:pPr marL="12700" marR="5080" algn="ctr">
              <a:lnSpc>
                <a:spcPts val="2410"/>
              </a:lnSpc>
              <a:spcBef>
                <a:spcPts val="234"/>
              </a:spcBef>
            </a:pPr>
            <a:r>
              <a:rPr sz="2400" b="1" spc="165" dirty="0">
                <a:latin typeface="Trebuchet MS"/>
                <a:cs typeface="Trebuchet MS"/>
              </a:rPr>
              <a:t>GOVERNANÇA,</a:t>
            </a:r>
            <a:r>
              <a:rPr sz="2400" b="1" spc="60" dirty="0">
                <a:latin typeface="Trebuchet MS"/>
                <a:cs typeface="Trebuchet MS"/>
              </a:rPr>
              <a:t> </a:t>
            </a:r>
            <a:r>
              <a:rPr sz="2400" b="1" spc="254" dirty="0">
                <a:latin typeface="Trebuchet MS"/>
                <a:cs typeface="Trebuchet MS"/>
              </a:rPr>
              <a:t>RISCOS </a:t>
            </a:r>
            <a:r>
              <a:rPr sz="2400" b="1" spc="-710" dirty="0">
                <a:latin typeface="Trebuchet MS"/>
                <a:cs typeface="Trebuchet MS"/>
              </a:rPr>
              <a:t> </a:t>
            </a:r>
            <a:r>
              <a:rPr sz="2400" b="1" spc="-125" dirty="0">
                <a:latin typeface="Trebuchet MS"/>
                <a:cs typeface="Trebuchet MS"/>
              </a:rPr>
              <a:t>E</a:t>
            </a:r>
            <a:r>
              <a:rPr sz="2400" b="1" spc="114" dirty="0">
                <a:latin typeface="Trebuchet MS"/>
                <a:cs typeface="Trebuchet MS"/>
              </a:rPr>
              <a:t> </a:t>
            </a:r>
            <a:r>
              <a:rPr sz="2400" b="1" spc="200" dirty="0">
                <a:latin typeface="Trebuchet MS"/>
                <a:cs typeface="Trebuchet MS"/>
              </a:rPr>
              <a:t>COMPLIANCE</a:t>
            </a:r>
            <a:r>
              <a:rPr sz="2400" b="1" spc="114" dirty="0">
                <a:latin typeface="Trebuchet MS"/>
                <a:cs typeface="Trebuchet MS"/>
              </a:rPr>
              <a:t> </a:t>
            </a:r>
            <a:r>
              <a:rPr sz="2400" b="1" spc="10" dirty="0">
                <a:latin typeface="Trebuchet MS"/>
                <a:cs typeface="Trebuchet MS"/>
              </a:rPr>
              <a:t>–</a:t>
            </a:r>
            <a:endParaRPr sz="2400">
              <a:latin typeface="Trebuchet MS"/>
              <a:cs typeface="Trebuchet MS"/>
            </a:endParaRPr>
          </a:p>
          <a:p>
            <a:pPr marR="83820" algn="ctr">
              <a:lnSpc>
                <a:spcPts val="2400"/>
              </a:lnSpc>
            </a:pPr>
            <a:r>
              <a:rPr sz="2400" b="1" spc="155" dirty="0">
                <a:latin typeface="Trebuchet MS"/>
                <a:cs typeface="Trebuchet MS"/>
              </a:rPr>
              <a:t>GRC.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3501" y="3481332"/>
            <a:ext cx="4101678" cy="27532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6203" y="1178985"/>
            <a:ext cx="8791575" cy="1096010"/>
          </a:xfrm>
          <a:custGeom>
            <a:avLst/>
            <a:gdLst/>
            <a:ahLst/>
            <a:cxnLst/>
            <a:rect l="l" t="t" r="r" b="b"/>
            <a:pathLst>
              <a:path w="8791575" h="1096010">
                <a:moveTo>
                  <a:pt x="8638925" y="1095442"/>
                </a:moveTo>
                <a:lnTo>
                  <a:pt x="152399" y="1095442"/>
                </a:lnTo>
                <a:lnTo>
                  <a:pt x="122529" y="1092486"/>
                </a:lnTo>
                <a:lnTo>
                  <a:pt x="67848" y="1069837"/>
                </a:lnTo>
                <a:lnTo>
                  <a:pt x="25604" y="1027593"/>
                </a:lnTo>
                <a:lnTo>
                  <a:pt x="2955" y="972912"/>
                </a:lnTo>
                <a:lnTo>
                  <a:pt x="0" y="943042"/>
                </a:lnTo>
                <a:lnTo>
                  <a:pt x="0" y="152399"/>
                </a:lnTo>
                <a:lnTo>
                  <a:pt x="11600" y="94078"/>
                </a:lnTo>
                <a:lnTo>
                  <a:pt x="44636" y="44636"/>
                </a:lnTo>
                <a:lnTo>
                  <a:pt x="94078" y="11600"/>
                </a:lnTo>
                <a:lnTo>
                  <a:pt x="152396" y="0"/>
                </a:lnTo>
                <a:lnTo>
                  <a:pt x="8638928" y="0"/>
                </a:lnTo>
                <a:lnTo>
                  <a:pt x="8697246" y="11600"/>
                </a:lnTo>
                <a:lnTo>
                  <a:pt x="8746689" y="44636"/>
                </a:lnTo>
                <a:lnTo>
                  <a:pt x="8779725" y="94078"/>
                </a:lnTo>
                <a:lnTo>
                  <a:pt x="8791325" y="152399"/>
                </a:lnTo>
                <a:lnTo>
                  <a:pt x="8791325" y="943042"/>
                </a:lnTo>
                <a:lnTo>
                  <a:pt x="8779725" y="1001363"/>
                </a:lnTo>
                <a:lnTo>
                  <a:pt x="8746689" y="1050805"/>
                </a:lnTo>
                <a:lnTo>
                  <a:pt x="8697246" y="1083841"/>
                </a:lnTo>
                <a:lnTo>
                  <a:pt x="8638925" y="1095442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02352" y="1279228"/>
            <a:ext cx="6759575" cy="738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650" b="1" spc="-45" dirty="0">
                <a:latin typeface="Tahoma"/>
                <a:cs typeface="Tahoma"/>
              </a:rPr>
              <a:t>INFORMAÇÕES</a:t>
            </a:r>
            <a:r>
              <a:rPr sz="4650" b="1" spc="-204" dirty="0">
                <a:latin typeface="Tahoma"/>
                <a:cs typeface="Tahoma"/>
              </a:rPr>
              <a:t> </a:t>
            </a:r>
            <a:r>
              <a:rPr sz="4650" b="1" spc="-200" dirty="0">
                <a:latin typeface="Tahoma"/>
                <a:cs typeface="Tahoma"/>
              </a:rPr>
              <a:t>GERAIS</a:t>
            </a:r>
            <a:endParaRPr sz="465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464" y="370051"/>
            <a:ext cx="4210685" cy="6419850"/>
          </a:xfrm>
          <a:custGeom>
            <a:avLst/>
            <a:gdLst/>
            <a:ahLst/>
            <a:cxnLst/>
            <a:rect l="l" t="t" r="r" b="b"/>
            <a:pathLst>
              <a:path w="4210685" h="6419850">
                <a:moveTo>
                  <a:pt x="4210329" y="0"/>
                </a:moveTo>
                <a:lnTo>
                  <a:pt x="0" y="0"/>
                </a:lnTo>
                <a:lnTo>
                  <a:pt x="0" y="88950"/>
                </a:lnTo>
                <a:lnTo>
                  <a:pt x="0" y="6419520"/>
                </a:lnTo>
                <a:lnTo>
                  <a:pt x="89484" y="6419520"/>
                </a:lnTo>
                <a:lnTo>
                  <a:pt x="89484" y="88950"/>
                </a:lnTo>
                <a:lnTo>
                  <a:pt x="4210329" y="88950"/>
                </a:lnTo>
                <a:lnTo>
                  <a:pt x="4210329" y="0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6703" y="5371659"/>
            <a:ext cx="8355965" cy="31819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11760" algn="ctr">
              <a:lnSpc>
                <a:spcPct val="100000"/>
              </a:lnSpc>
              <a:spcBef>
                <a:spcPts val="175"/>
              </a:spcBef>
            </a:pPr>
            <a:r>
              <a:rPr sz="2600" b="1" spc="-30" dirty="0">
                <a:latin typeface="Arial"/>
                <a:cs typeface="Arial"/>
              </a:rPr>
              <a:t>CRONOGRAMA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700" b="1" spc="-204" dirty="0">
                <a:latin typeface="Arial"/>
                <a:cs typeface="Arial"/>
              </a:rPr>
              <a:t>S</a:t>
            </a:r>
            <a:r>
              <a:rPr sz="1700" b="1" spc="-190" dirty="0">
                <a:latin typeface="Arial"/>
                <a:cs typeface="Arial"/>
              </a:rPr>
              <a:t>E</a:t>
            </a:r>
            <a:r>
              <a:rPr sz="1700" b="1" spc="-5" dirty="0">
                <a:latin typeface="Arial"/>
                <a:cs typeface="Arial"/>
              </a:rPr>
              <a:t>X</a:t>
            </a:r>
            <a:r>
              <a:rPr sz="1700" b="1" spc="-60" dirty="0">
                <a:latin typeface="Arial"/>
                <a:cs typeface="Arial"/>
              </a:rPr>
              <a:t>TA</a:t>
            </a:r>
            <a:r>
              <a:rPr sz="1700" b="1" spc="-25" dirty="0">
                <a:latin typeface="Arial"/>
                <a:cs typeface="Arial"/>
              </a:rPr>
              <a:t>-</a:t>
            </a:r>
            <a:r>
              <a:rPr sz="1700" b="1" spc="-114" dirty="0">
                <a:latin typeface="Arial"/>
                <a:cs typeface="Arial"/>
              </a:rPr>
              <a:t>F</a:t>
            </a:r>
            <a:r>
              <a:rPr sz="1700" b="1" spc="-190" dirty="0">
                <a:latin typeface="Arial"/>
                <a:cs typeface="Arial"/>
              </a:rPr>
              <a:t>E</a:t>
            </a:r>
            <a:r>
              <a:rPr sz="1700" b="1" spc="85" dirty="0">
                <a:latin typeface="Arial"/>
                <a:cs typeface="Arial"/>
              </a:rPr>
              <a:t>I</a:t>
            </a:r>
            <a:r>
              <a:rPr sz="1700" b="1" spc="-114" dirty="0">
                <a:latin typeface="Arial"/>
                <a:cs typeface="Arial"/>
              </a:rPr>
              <a:t>R</a:t>
            </a:r>
            <a:r>
              <a:rPr sz="1700" b="1" spc="-55" dirty="0">
                <a:latin typeface="Arial"/>
                <a:cs typeface="Arial"/>
              </a:rPr>
              <a:t>A</a:t>
            </a:r>
            <a:r>
              <a:rPr sz="1700" b="1" spc="-35" dirty="0">
                <a:latin typeface="Arial"/>
                <a:cs typeface="Arial"/>
              </a:rPr>
              <a:t> </a:t>
            </a:r>
            <a:r>
              <a:rPr sz="1700" b="1" spc="-20" dirty="0">
                <a:latin typeface="Arial"/>
                <a:cs typeface="Arial"/>
              </a:rPr>
              <a:t>-</a:t>
            </a:r>
            <a:r>
              <a:rPr sz="1700" b="1" spc="-35" dirty="0">
                <a:latin typeface="Arial"/>
                <a:cs typeface="Arial"/>
              </a:rPr>
              <a:t> </a:t>
            </a:r>
            <a:r>
              <a:rPr sz="1700" b="1" spc="15" dirty="0">
                <a:latin typeface="Arial"/>
                <a:cs typeface="Arial"/>
              </a:rPr>
              <a:t>1</a:t>
            </a:r>
            <a:r>
              <a:rPr sz="1700" b="1" spc="35" dirty="0">
                <a:latin typeface="Arial"/>
                <a:cs typeface="Arial"/>
              </a:rPr>
              <a:t>º</a:t>
            </a:r>
            <a:r>
              <a:rPr sz="1700" b="1" spc="-35" dirty="0">
                <a:latin typeface="Arial"/>
                <a:cs typeface="Arial"/>
              </a:rPr>
              <a:t> </a:t>
            </a:r>
            <a:r>
              <a:rPr sz="1700" b="1" spc="25" dirty="0">
                <a:latin typeface="Arial"/>
                <a:cs typeface="Arial"/>
              </a:rPr>
              <a:t>D</a:t>
            </a:r>
            <a:r>
              <a:rPr sz="1700" b="1" spc="-185" dirty="0">
                <a:latin typeface="Arial"/>
                <a:cs typeface="Arial"/>
              </a:rPr>
              <a:t>E</a:t>
            </a:r>
            <a:r>
              <a:rPr sz="1700" b="1" spc="-35" dirty="0">
                <a:latin typeface="Arial"/>
                <a:cs typeface="Arial"/>
              </a:rPr>
              <a:t> </a:t>
            </a:r>
            <a:r>
              <a:rPr sz="1700" b="1" spc="25" dirty="0">
                <a:latin typeface="Arial"/>
                <a:cs typeface="Arial"/>
              </a:rPr>
              <a:t>D</a:t>
            </a:r>
            <a:r>
              <a:rPr sz="1700" b="1" spc="-190" dirty="0">
                <a:latin typeface="Arial"/>
                <a:cs typeface="Arial"/>
              </a:rPr>
              <a:t>E</a:t>
            </a:r>
            <a:r>
              <a:rPr sz="1700" b="1" spc="-60" dirty="0">
                <a:latin typeface="Arial"/>
                <a:cs typeface="Arial"/>
              </a:rPr>
              <a:t>Z</a:t>
            </a:r>
            <a:r>
              <a:rPr sz="1700" b="1" spc="-190" dirty="0">
                <a:latin typeface="Arial"/>
                <a:cs typeface="Arial"/>
              </a:rPr>
              <a:t>E</a:t>
            </a:r>
            <a:r>
              <a:rPr sz="1700" b="1" spc="180" dirty="0">
                <a:latin typeface="Arial"/>
                <a:cs typeface="Arial"/>
              </a:rPr>
              <a:t>M</a:t>
            </a:r>
            <a:r>
              <a:rPr sz="1700" b="1" spc="-95" dirty="0">
                <a:latin typeface="Arial"/>
                <a:cs typeface="Arial"/>
              </a:rPr>
              <a:t>B</a:t>
            </a:r>
            <a:r>
              <a:rPr sz="1700" b="1" spc="-114" dirty="0">
                <a:latin typeface="Arial"/>
                <a:cs typeface="Arial"/>
              </a:rPr>
              <a:t>R</a:t>
            </a:r>
            <a:r>
              <a:rPr sz="1700" b="1" spc="30" dirty="0">
                <a:latin typeface="Arial"/>
                <a:cs typeface="Arial"/>
              </a:rPr>
              <a:t>O</a:t>
            </a:r>
            <a:r>
              <a:rPr sz="1700" b="1" spc="-35" dirty="0">
                <a:latin typeface="Arial"/>
                <a:cs typeface="Arial"/>
              </a:rPr>
              <a:t> </a:t>
            </a:r>
            <a:r>
              <a:rPr sz="1700" b="1" spc="25" dirty="0">
                <a:latin typeface="Arial"/>
                <a:cs typeface="Arial"/>
              </a:rPr>
              <a:t>D</a:t>
            </a:r>
            <a:r>
              <a:rPr sz="1700" b="1" spc="-185" dirty="0">
                <a:latin typeface="Arial"/>
                <a:cs typeface="Arial"/>
              </a:rPr>
              <a:t>E</a:t>
            </a:r>
            <a:r>
              <a:rPr sz="1700" b="1" spc="-35" dirty="0">
                <a:latin typeface="Arial"/>
                <a:cs typeface="Arial"/>
              </a:rPr>
              <a:t> </a:t>
            </a:r>
            <a:r>
              <a:rPr sz="1700" b="1" spc="15" dirty="0">
                <a:latin typeface="Arial"/>
                <a:cs typeface="Arial"/>
              </a:rPr>
              <a:t>202</a:t>
            </a:r>
            <a:r>
              <a:rPr sz="1700" b="1" spc="20" dirty="0">
                <a:latin typeface="Arial"/>
                <a:cs typeface="Arial"/>
              </a:rPr>
              <a:t>3</a:t>
            </a:r>
            <a:r>
              <a:rPr sz="1700" b="1" spc="-35" dirty="0">
                <a:latin typeface="Arial"/>
                <a:cs typeface="Arial"/>
              </a:rPr>
              <a:t> </a:t>
            </a:r>
            <a:r>
              <a:rPr sz="1700" b="1" spc="-20" dirty="0">
                <a:latin typeface="Arial"/>
                <a:cs typeface="Arial"/>
              </a:rPr>
              <a:t>-</a:t>
            </a:r>
            <a:r>
              <a:rPr sz="1700" b="1" spc="-35" dirty="0">
                <a:latin typeface="Arial"/>
                <a:cs typeface="Arial"/>
              </a:rPr>
              <a:t> </a:t>
            </a:r>
            <a:r>
              <a:rPr sz="1700" b="1" spc="-150" dirty="0">
                <a:latin typeface="Arial"/>
                <a:cs typeface="Arial"/>
              </a:rPr>
              <a:t>C</a:t>
            </a:r>
            <a:r>
              <a:rPr sz="1700" b="1" spc="-114" dirty="0">
                <a:latin typeface="Arial"/>
                <a:cs typeface="Arial"/>
              </a:rPr>
              <a:t>R</a:t>
            </a:r>
            <a:r>
              <a:rPr sz="1700" b="1" spc="-190" dirty="0">
                <a:latin typeface="Arial"/>
                <a:cs typeface="Arial"/>
              </a:rPr>
              <a:t>E</a:t>
            </a:r>
            <a:r>
              <a:rPr sz="1700" b="1" spc="25" dirty="0">
                <a:latin typeface="Arial"/>
                <a:cs typeface="Arial"/>
              </a:rPr>
              <a:t>D</a:t>
            </a:r>
            <a:r>
              <a:rPr sz="1700" b="1" spc="-190" dirty="0">
                <a:latin typeface="Arial"/>
                <a:cs typeface="Arial"/>
              </a:rPr>
              <a:t>E</a:t>
            </a:r>
            <a:r>
              <a:rPr sz="1700" b="1" spc="145" dirty="0">
                <a:latin typeface="Arial"/>
                <a:cs typeface="Arial"/>
              </a:rPr>
              <a:t>N</a:t>
            </a:r>
            <a:r>
              <a:rPr sz="1700" b="1" spc="-150" dirty="0">
                <a:latin typeface="Arial"/>
                <a:cs typeface="Arial"/>
              </a:rPr>
              <a:t>C</a:t>
            </a:r>
            <a:r>
              <a:rPr sz="1700" b="1" spc="85" dirty="0">
                <a:latin typeface="Arial"/>
                <a:cs typeface="Arial"/>
              </a:rPr>
              <a:t>I</a:t>
            </a:r>
            <a:r>
              <a:rPr sz="1700" b="1" spc="-60" dirty="0">
                <a:latin typeface="Arial"/>
                <a:cs typeface="Arial"/>
              </a:rPr>
              <a:t>A</a:t>
            </a:r>
            <a:r>
              <a:rPr sz="1700" b="1" spc="180" dirty="0">
                <a:latin typeface="Arial"/>
                <a:cs typeface="Arial"/>
              </a:rPr>
              <a:t>M</a:t>
            </a:r>
            <a:r>
              <a:rPr sz="1700" b="1" spc="-190" dirty="0">
                <a:latin typeface="Arial"/>
                <a:cs typeface="Arial"/>
              </a:rPr>
              <a:t>E</a:t>
            </a:r>
            <a:r>
              <a:rPr sz="1700" b="1" spc="145" dirty="0">
                <a:latin typeface="Arial"/>
                <a:cs typeface="Arial"/>
              </a:rPr>
              <a:t>N</a:t>
            </a:r>
            <a:r>
              <a:rPr sz="1700" b="1" spc="-60" dirty="0">
                <a:latin typeface="Arial"/>
                <a:cs typeface="Arial"/>
              </a:rPr>
              <a:t>T</a:t>
            </a:r>
            <a:r>
              <a:rPr sz="1700" b="1" spc="30" dirty="0">
                <a:latin typeface="Arial"/>
                <a:cs typeface="Arial"/>
              </a:rPr>
              <a:t>O</a:t>
            </a:r>
            <a:r>
              <a:rPr sz="1700" b="1" spc="-35" dirty="0">
                <a:latin typeface="Arial"/>
                <a:cs typeface="Arial"/>
              </a:rPr>
              <a:t> </a:t>
            </a:r>
            <a:r>
              <a:rPr sz="1700" b="1" spc="-55" dirty="0">
                <a:latin typeface="Arial"/>
                <a:cs typeface="Arial"/>
              </a:rPr>
              <a:t>A</a:t>
            </a:r>
            <a:r>
              <a:rPr sz="1700" b="1" spc="-35" dirty="0">
                <a:latin typeface="Arial"/>
                <a:cs typeface="Arial"/>
              </a:rPr>
              <a:t> </a:t>
            </a:r>
            <a:r>
              <a:rPr sz="1700" b="1" spc="-75" dirty="0">
                <a:latin typeface="Arial"/>
                <a:cs typeface="Arial"/>
              </a:rPr>
              <a:t>P</a:t>
            </a:r>
            <a:r>
              <a:rPr sz="1700" b="1" spc="-60" dirty="0">
                <a:latin typeface="Arial"/>
                <a:cs typeface="Arial"/>
              </a:rPr>
              <a:t>A</a:t>
            </a:r>
            <a:r>
              <a:rPr sz="1700" b="1" spc="-114" dirty="0">
                <a:latin typeface="Arial"/>
                <a:cs typeface="Arial"/>
              </a:rPr>
              <a:t>R</a:t>
            </a:r>
            <a:r>
              <a:rPr sz="1700" b="1" spc="-60" dirty="0">
                <a:latin typeface="Arial"/>
                <a:cs typeface="Arial"/>
              </a:rPr>
              <a:t>T</a:t>
            </a:r>
            <a:r>
              <a:rPr sz="1700" b="1" spc="85" dirty="0">
                <a:latin typeface="Arial"/>
                <a:cs typeface="Arial"/>
              </a:rPr>
              <a:t>I</a:t>
            </a:r>
            <a:r>
              <a:rPr sz="1700" b="1" spc="-110" dirty="0">
                <a:latin typeface="Arial"/>
                <a:cs typeface="Arial"/>
              </a:rPr>
              <a:t>R</a:t>
            </a:r>
            <a:r>
              <a:rPr sz="1700" b="1" spc="-35" dirty="0">
                <a:latin typeface="Arial"/>
                <a:cs typeface="Arial"/>
              </a:rPr>
              <a:t> </a:t>
            </a:r>
            <a:r>
              <a:rPr sz="1700" b="1" spc="25" dirty="0">
                <a:latin typeface="Arial"/>
                <a:cs typeface="Arial"/>
              </a:rPr>
              <a:t>D</a:t>
            </a:r>
            <a:r>
              <a:rPr sz="1700" b="1" spc="-60" dirty="0">
                <a:latin typeface="Arial"/>
                <a:cs typeface="Arial"/>
              </a:rPr>
              <a:t>A</a:t>
            </a:r>
            <a:r>
              <a:rPr sz="1700" b="1" spc="-200" dirty="0">
                <a:latin typeface="Arial"/>
                <a:cs typeface="Arial"/>
              </a:rPr>
              <a:t>S</a:t>
            </a:r>
            <a:r>
              <a:rPr sz="1700" b="1" spc="-35" dirty="0">
                <a:latin typeface="Arial"/>
                <a:cs typeface="Arial"/>
              </a:rPr>
              <a:t> </a:t>
            </a:r>
            <a:r>
              <a:rPr sz="1700" b="1" spc="15" dirty="0">
                <a:latin typeface="Arial"/>
                <a:cs typeface="Arial"/>
              </a:rPr>
              <a:t>13</a:t>
            </a:r>
            <a:r>
              <a:rPr sz="1700" b="1" spc="70" dirty="0">
                <a:latin typeface="Arial"/>
                <a:cs typeface="Arial"/>
              </a:rPr>
              <a:t>H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35"/>
              </a:spcBef>
            </a:pPr>
            <a:r>
              <a:rPr sz="2600" b="1" spc="-90" dirty="0">
                <a:latin typeface="Arial"/>
                <a:cs typeface="Arial"/>
              </a:rPr>
              <a:t>SÁBADO</a:t>
            </a:r>
            <a:r>
              <a:rPr sz="2600" b="1" spc="-60" dirty="0">
                <a:latin typeface="Arial"/>
                <a:cs typeface="Arial"/>
              </a:rPr>
              <a:t> </a:t>
            </a:r>
            <a:r>
              <a:rPr sz="2600" b="1" spc="-30" dirty="0">
                <a:latin typeface="Arial"/>
                <a:cs typeface="Arial"/>
              </a:rPr>
              <a:t>-</a:t>
            </a:r>
            <a:r>
              <a:rPr sz="2600" b="1" spc="-55" dirty="0">
                <a:latin typeface="Arial"/>
                <a:cs typeface="Arial"/>
              </a:rPr>
              <a:t> </a:t>
            </a:r>
            <a:r>
              <a:rPr sz="2600" b="1" spc="35" dirty="0">
                <a:latin typeface="Arial"/>
                <a:cs typeface="Arial"/>
              </a:rPr>
              <a:t>2</a:t>
            </a:r>
            <a:r>
              <a:rPr sz="2600" b="1" spc="-55" dirty="0">
                <a:latin typeface="Arial"/>
                <a:cs typeface="Arial"/>
              </a:rPr>
              <a:t> </a:t>
            </a:r>
            <a:r>
              <a:rPr sz="2600" b="1" spc="-120" dirty="0">
                <a:latin typeface="Arial"/>
                <a:cs typeface="Arial"/>
              </a:rPr>
              <a:t>DE</a:t>
            </a:r>
            <a:r>
              <a:rPr sz="2600" b="1" spc="-60" dirty="0">
                <a:latin typeface="Arial"/>
                <a:cs typeface="Arial"/>
              </a:rPr>
              <a:t> </a:t>
            </a:r>
            <a:r>
              <a:rPr sz="2600" b="1" spc="-75" dirty="0">
                <a:latin typeface="Arial"/>
                <a:cs typeface="Arial"/>
              </a:rPr>
              <a:t>DEZEMBRO</a:t>
            </a:r>
            <a:r>
              <a:rPr sz="2600" b="1" spc="-55" dirty="0">
                <a:latin typeface="Arial"/>
                <a:cs typeface="Arial"/>
              </a:rPr>
              <a:t> </a:t>
            </a:r>
            <a:r>
              <a:rPr sz="2600" b="1" spc="-120" dirty="0">
                <a:latin typeface="Arial"/>
                <a:cs typeface="Arial"/>
              </a:rPr>
              <a:t>DE</a:t>
            </a:r>
            <a:r>
              <a:rPr sz="2600" b="1" spc="-55" dirty="0">
                <a:latin typeface="Arial"/>
                <a:cs typeface="Arial"/>
              </a:rPr>
              <a:t> </a:t>
            </a:r>
            <a:r>
              <a:rPr sz="2600" b="1" spc="30" dirty="0">
                <a:latin typeface="Arial"/>
                <a:cs typeface="Arial"/>
              </a:rPr>
              <a:t>2023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2600" b="1" spc="90" dirty="0">
                <a:latin typeface="Arial"/>
                <a:cs typeface="Arial"/>
              </a:rPr>
              <a:t>Horário</a:t>
            </a:r>
            <a:r>
              <a:rPr sz="2600" b="1" spc="-55" dirty="0">
                <a:latin typeface="Arial"/>
                <a:cs typeface="Arial"/>
              </a:rPr>
              <a:t> </a:t>
            </a:r>
            <a:r>
              <a:rPr sz="2600" b="1" spc="70" dirty="0">
                <a:latin typeface="Arial"/>
                <a:cs typeface="Arial"/>
              </a:rPr>
              <a:t>de</a:t>
            </a:r>
            <a:r>
              <a:rPr sz="2600" b="1" spc="-55" dirty="0">
                <a:latin typeface="Arial"/>
                <a:cs typeface="Arial"/>
              </a:rPr>
              <a:t> </a:t>
            </a:r>
            <a:r>
              <a:rPr sz="2600" b="1" spc="80" dirty="0">
                <a:latin typeface="Arial"/>
                <a:cs typeface="Arial"/>
              </a:rPr>
              <a:t>funcionamento:</a:t>
            </a:r>
            <a:r>
              <a:rPr sz="2600" b="1" spc="-50" dirty="0">
                <a:latin typeface="Arial"/>
                <a:cs typeface="Arial"/>
              </a:rPr>
              <a:t> </a:t>
            </a:r>
            <a:r>
              <a:rPr sz="2600" b="1" spc="50" dirty="0">
                <a:latin typeface="Arial"/>
                <a:cs typeface="Arial"/>
              </a:rPr>
              <a:t>09h00</a:t>
            </a:r>
            <a:r>
              <a:rPr sz="2600" b="1" spc="-55" dirty="0">
                <a:latin typeface="Arial"/>
                <a:cs typeface="Arial"/>
              </a:rPr>
              <a:t> </a:t>
            </a:r>
            <a:r>
              <a:rPr sz="2600" b="1" spc="-20" dirty="0">
                <a:latin typeface="Arial"/>
                <a:cs typeface="Arial"/>
              </a:rPr>
              <a:t>às</a:t>
            </a:r>
            <a:r>
              <a:rPr sz="2600" b="1" spc="-55" dirty="0">
                <a:latin typeface="Arial"/>
                <a:cs typeface="Arial"/>
              </a:rPr>
              <a:t> </a:t>
            </a:r>
            <a:r>
              <a:rPr sz="2600" b="1" spc="50" dirty="0">
                <a:latin typeface="Arial"/>
                <a:cs typeface="Arial"/>
              </a:rPr>
              <a:t>17h00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649632" y="0"/>
            <a:ext cx="7638415" cy="9770745"/>
            <a:chOff x="10649632" y="0"/>
            <a:chExt cx="7638415" cy="9770745"/>
          </a:xfrm>
        </p:grpSpPr>
        <p:sp>
          <p:nvSpPr>
            <p:cNvPr id="7" name="object 7"/>
            <p:cNvSpPr/>
            <p:nvPr/>
          </p:nvSpPr>
          <p:spPr>
            <a:xfrm>
              <a:off x="10649632" y="1"/>
              <a:ext cx="4911090" cy="3418840"/>
            </a:xfrm>
            <a:custGeom>
              <a:avLst/>
              <a:gdLst/>
              <a:ahLst/>
              <a:cxnLst/>
              <a:rect l="l" t="t" r="r" b="b"/>
              <a:pathLst>
                <a:path w="4911090" h="3418840">
                  <a:moveTo>
                    <a:pt x="3683114" y="3418678"/>
                  </a:moveTo>
                  <a:lnTo>
                    <a:pt x="1227704" y="3418678"/>
                  </a:lnTo>
                  <a:lnTo>
                    <a:pt x="0" y="1308562"/>
                  </a:lnTo>
                  <a:lnTo>
                    <a:pt x="761344" y="0"/>
                  </a:lnTo>
                  <a:lnTo>
                    <a:pt x="4149474" y="0"/>
                  </a:lnTo>
                  <a:lnTo>
                    <a:pt x="4910818" y="1308562"/>
                  </a:lnTo>
                  <a:lnTo>
                    <a:pt x="3683114" y="3418678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10619" y="1436934"/>
              <a:ext cx="4177380" cy="58355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865432" y="11"/>
              <a:ext cx="6423025" cy="9770745"/>
            </a:xfrm>
            <a:custGeom>
              <a:avLst/>
              <a:gdLst/>
              <a:ahLst/>
              <a:cxnLst/>
              <a:rect l="l" t="t" r="r" b="b"/>
              <a:pathLst>
                <a:path w="6423025" h="9770745">
                  <a:moveTo>
                    <a:pt x="6070028" y="7751483"/>
                  </a:moveTo>
                  <a:lnTo>
                    <a:pt x="5980544" y="7751483"/>
                  </a:lnTo>
                  <a:lnTo>
                    <a:pt x="5980544" y="9680638"/>
                  </a:lnTo>
                  <a:lnTo>
                    <a:pt x="0" y="9680638"/>
                  </a:lnTo>
                  <a:lnTo>
                    <a:pt x="0" y="9770402"/>
                  </a:lnTo>
                  <a:lnTo>
                    <a:pt x="6070028" y="9770402"/>
                  </a:lnTo>
                  <a:lnTo>
                    <a:pt x="6070028" y="9680638"/>
                  </a:lnTo>
                  <a:lnTo>
                    <a:pt x="6070028" y="7751483"/>
                  </a:lnTo>
                  <a:close/>
                </a:path>
                <a:path w="6423025" h="9770745">
                  <a:moveTo>
                    <a:pt x="6422568" y="0"/>
                  </a:moveTo>
                  <a:lnTo>
                    <a:pt x="3313430" y="0"/>
                  </a:lnTo>
                  <a:lnTo>
                    <a:pt x="3999382" y="1178979"/>
                  </a:lnTo>
                  <a:lnTo>
                    <a:pt x="6422568" y="1178979"/>
                  </a:lnTo>
                  <a:lnTo>
                    <a:pt x="6422568" y="0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721754" y="6718119"/>
              <a:ext cx="1736725" cy="998855"/>
            </a:xfrm>
            <a:custGeom>
              <a:avLst/>
              <a:gdLst/>
              <a:ahLst/>
              <a:cxnLst/>
              <a:rect l="l" t="t" r="r" b="b"/>
              <a:pathLst>
                <a:path w="1736725" h="998854">
                  <a:moveTo>
                    <a:pt x="0" y="998635"/>
                  </a:moveTo>
                  <a:lnTo>
                    <a:pt x="1736349" y="998635"/>
                  </a:lnTo>
                  <a:lnTo>
                    <a:pt x="1736349" y="0"/>
                  </a:lnTo>
                  <a:lnTo>
                    <a:pt x="0" y="0"/>
                  </a:lnTo>
                  <a:lnTo>
                    <a:pt x="0" y="998635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73503" y="2573173"/>
            <a:ext cx="28035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20" dirty="0">
                <a:latin typeface="Verdana"/>
                <a:cs typeface="Verdana"/>
              </a:rPr>
              <a:t>L</a:t>
            </a:r>
            <a:r>
              <a:rPr sz="1900" b="1" spc="-145" dirty="0">
                <a:latin typeface="Verdana"/>
                <a:cs typeface="Verdana"/>
              </a:rPr>
              <a:t>O</a:t>
            </a:r>
            <a:r>
              <a:rPr sz="1900" b="1" spc="-50" dirty="0">
                <a:latin typeface="Verdana"/>
                <a:cs typeface="Verdana"/>
              </a:rPr>
              <a:t>C</a:t>
            </a:r>
            <a:r>
              <a:rPr sz="1900" b="1" spc="-160" dirty="0">
                <a:latin typeface="Verdana"/>
                <a:cs typeface="Verdana"/>
              </a:rPr>
              <a:t>A</a:t>
            </a:r>
            <a:r>
              <a:rPr sz="1900" b="1" spc="-114" dirty="0">
                <a:latin typeface="Verdana"/>
                <a:cs typeface="Verdana"/>
              </a:rPr>
              <a:t>L</a:t>
            </a:r>
            <a:r>
              <a:rPr sz="1900" b="1" spc="-204" dirty="0">
                <a:latin typeface="Verdana"/>
                <a:cs typeface="Verdana"/>
              </a:rPr>
              <a:t> </a:t>
            </a:r>
            <a:r>
              <a:rPr sz="1900" b="1" spc="-135" dirty="0">
                <a:latin typeface="Verdana"/>
                <a:cs typeface="Verdana"/>
              </a:rPr>
              <a:t>DE</a:t>
            </a:r>
            <a:r>
              <a:rPr sz="1900" b="1" spc="-204" dirty="0">
                <a:latin typeface="Verdana"/>
                <a:cs typeface="Verdana"/>
              </a:rPr>
              <a:t> </a:t>
            </a:r>
            <a:r>
              <a:rPr sz="1900" b="1" spc="-225" dirty="0">
                <a:latin typeface="Verdana"/>
                <a:cs typeface="Verdana"/>
              </a:rPr>
              <a:t>R</a:t>
            </a:r>
            <a:r>
              <a:rPr sz="1900" b="1" spc="-140" dirty="0">
                <a:latin typeface="Verdana"/>
                <a:cs typeface="Verdana"/>
              </a:rPr>
              <a:t>E</a:t>
            </a:r>
            <a:r>
              <a:rPr sz="1900" b="1" spc="-160" dirty="0">
                <a:latin typeface="Verdana"/>
                <a:cs typeface="Verdana"/>
              </a:rPr>
              <a:t>A</a:t>
            </a:r>
            <a:r>
              <a:rPr sz="1900" b="1" spc="-120" dirty="0">
                <a:latin typeface="Verdana"/>
                <a:cs typeface="Verdana"/>
              </a:rPr>
              <a:t>L</a:t>
            </a:r>
            <a:r>
              <a:rPr sz="1900" b="1" spc="-420" dirty="0">
                <a:latin typeface="Verdana"/>
                <a:cs typeface="Verdana"/>
              </a:rPr>
              <a:t>I</a:t>
            </a:r>
            <a:r>
              <a:rPr sz="1900" b="1" spc="-215" dirty="0">
                <a:latin typeface="Verdana"/>
                <a:cs typeface="Verdana"/>
              </a:rPr>
              <a:t>Z</a:t>
            </a:r>
            <a:r>
              <a:rPr sz="1900" b="1" spc="-160" dirty="0">
                <a:latin typeface="Verdana"/>
                <a:cs typeface="Verdana"/>
              </a:rPr>
              <a:t>A</a:t>
            </a:r>
            <a:r>
              <a:rPr sz="1900" b="1" spc="-50" dirty="0">
                <a:latin typeface="Verdana"/>
                <a:cs typeface="Verdana"/>
              </a:rPr>
              <a:t>Ç</a:t>
            </a:r>
            <a:r>
              <a:rPr sz="1900" b="1" spc="-160" dirty="0">
                <a:latin typeface="Verdana"/>
                <a:cs typeface="Verdana"/>
              </a:rPr>
              <a:t>Ã</a:t>
            </a:r>
            <a:r>
              <a:rPr sz="1900" b="1" spc="-140" dirty="0">
                <a:latin typeface="Verdana"/>
                <a:cs typeface="Verdana"/>
              </a:rPr>
              <a:t>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3503" y="3239923"/>
            <a:ext cx="119951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A</a:t>
            </a:r>
            <a:r>
              <a:rPr sz="1900" spc="-204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D</a:t>
            </a:r>
            <a:r>
              <a:rPr sz="1900" spc="-65" dirty="0">
                <a:latin typeface="Verdana"/>
                <a:cs typeface="Verdana"/>
              </a:rPr>
              <a:t>E</a:t>
            </a:r>
            <a:r>
              <a:rPr sz="1900" spc="-25" dirty="0">
                <a:latin typeface="Verdana"/>
                <a:cs typeface="Verdana"/>
              </a:rPr>
              <a:t>F</a:t>
            </a:r>
            <a:r>
              <a:rPr sz="1900" spc="-229" dirty="0">
                <a:latin typeface="Verdana"/>
                <a:cs typeface="Verdana"/>
              </a:rPr>
              <a:t>I</a:t>
            </a:r>
            <a:r>
              <a:rPr sz="1900" spc="20" dirty="0">
                <a:latin typeface="Verdana"/>
                <a:cs typeface="Verdana"/>
              </a:rPr>
              <a:t>N</a:t>
            </a:r>
            <a:r>
              <a:rPr sz="1900" spc="-229" dirty="0">
                <a:latin typeface="Verdana"/>
                <a:cs typeface="Verdana"/>
              </a:rPr>
              <a:t>I</a:t>
            </a:r>
            <a:r>
              <a:rPr sz="1900" spc="-65" dirty="0">
                <a:latin typeface="Verdana"/>
                <a:cs typeface="Verdana"/>
              </a:rPr>
              <a:t>R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49732" y="2529320"/>
            <a:ext cx="3270885" cy="692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900" b="1" spc="-145" dirty="0">
                <a:latin typeface="Verdana"/>
                <a:cs typeface="Verdana"/>
              </a:rPr>
              <a:t>O</a:t>
            </a:r>
            <a:r>
              <a:rPr sz="1900" b="1" spc="-225" dirty="0">
                <a:latin typeface="Verdana"/>
                <a:cs typeface="Verdana"/>
              </a:rPr>
              <a:t>R</a:t>
            </a:r>
            <a:r>
              <a:rPr sz="1900" b="1" spc="-135" dirty="0">
                <a:latin typeface="Verdana"/>
                <a:cs typeface="Verdana"/>
              </a:rPr>
              <a:t>G</a:t>
            </a:r>
            <a:r>
              <a:rPr sz="1900" b="1" spc="-160" dirty="0">
                <a:latin typeface="Verdana"/>
                <a:cs typeface="Verdana"/>
              </a:rPr>
              <a:t>A</a:t>
            </a:r>
            <a:r>
              <a:rPr sz="1900" b="1" spc="-130" dirty="0">
                <a:latin typeface="Verdana"/>
                <a:cs typeface="Verdana"/>
              </a:rPr>
              <a:t>N</a:t>
            </a:r>
            <a:r>
              <a:rPr sz="1900" b="1" spc="-420" dirty="0">
                <a:latin typeface="Verdana"/>
                <a:cs typeface="Verdana"/>
              </a:rPr>
              <a:t>I</a:t>
            </a:r>
            <a:r>
              <a:rPr sz="1900" b="1" spc="-215" dirty="0">
                <a:latin typeface="Verdana"/>
                <a:cs typeface="Verdana"/>
              </a:rPr>
              <a:t>Z</a:t>
            </a:r>
            <a:r>
              <a:rPr sz="1900" b="1" spc="-160" dirty="0">
                <a:latin typeface="Verdana"/>
                <a:cs typeface="Verdana"/>
              </a:rPr>
              <a:t>A</a:t>
            </a:r>
            <a:r>
              <a:rPr sz="1900" b="1" spc="-50" dirty="0">
                <a:latin typeface="Verdana"/>
                <a:cs typeface="Verdana"/>
              </a:rPr>
              <a:t>Ç</a:t>
            </a:r>
            <a:r>
              <a:rPr sz="1900" b="1" spc="-160" dirty="0">
                <a:latin typeface="Verdana"/>
                <a:cs typeface="Verdana"/>
              </a:rPr>
              <a:t>Ã</a:t>
            </a:r>
            <a:r>
              <a:rPr sz="1900" b="1" spc="-140" dirty="0">
                <a:latin typeface="Verdana"/>
                <a:cs typeface="Verdana"/>
              </a:rPr>
              <a:t>O</a:t>
            </a:r>
            <a:r>
              <a:rPr sz="1900" b="1" spc="-204" dirty="0">
                <a:latin typeface="Verdana"/>
                <a:cs typeface="Verdana"/>
              </a:rPr>
              <a:t> </a:t>
            </a:r>
            <a:r>
              <a:rPr sz="1900" b="1" spc="-135" dirty="0">
                <a:latin typeface="Verdana"/>
                <a:cs typeface="Verdana"/>
              </a:rPr>
              <a:t>E</a:t>
            </a:r>
            <a:r>
              <a:rPr sz="1900" b="1" spc="-204" dirty="0">
                <a:latin typeface="Verdana"/>
                <a:cs typeface="Verdana"/>
              </a:rPr>
              <a:t> </a:t>
            </a:r>
            <a:r>
              <a:rPr sz="1900" b="1" spc="-50" dirty="0">
                <a:latin typeface="Verdana"/>
                <a:cs typeface="Verdana"/>
              </a:rPr>
              <a:t>C</a:t>
            </a:r>
            <a:r>
              <a:rPr sz="1900" b="1" spc="-145" dirty="0">
                <a:latin typeface="Verdana"/>
                <a:cs typeface="Verdana"/>
              </a:rPr>
              <a:t>O</a:t>
            </a:r>
            <a:r>
              <a:rPr sz="1900" b="1" spc="-130" dirty="0">
                <a:latin typeface="Verdana"/>
                <a:cs typeface="Verdana"/>
              </a:rPr>
              <a:t>N</a:t>
            </a:r>
            <a:r>
              <a:rPr sz="1900" b="1" spc="-180" dirty="0">
                <a:latin typeface="Verdana"/>
                <a:cs typeface="Verdana"/>
              </a:rPr>
              <a:t>T</a:t>
            </a:r>
            <a:r>
              <a:rPr sz="1900" b="1" spc="-160" dirty="0">
                <a:latin typeface="Verdana"/>
                <a:cs typeface="Verdana"/>
              </a:rPr>
              <a:t>A</a:t>
            </a:r>
            <a:r>
              <a:rPr sz="1900" b="1" spc="-180" dirty="0">
                <a:latin typeface="Verdana"/>
                <a:cs typeface="Verdana"/>
              </a:rPr>
              <a:t>T</a:t>
            </a:r>
            <a:r>
              <a:rPr sz="1900" b="1" spc="-85" dirty="0">
                <a:latin typeface="Verdana"/>
                <a:cs typeface="Verdana"/>
              </a:rPr>
              <a:t>O  </a:t>
            </a:r>
            <a:r>
              <a:rPr sz="1900" b="1" spc="-50" dirty="0">
                <a:latin typeface="Verdana"/>
                <a:cs typeface="Verdana"/>
              </a:rPr>
              <a:t>C</a:t>
            </a:r>
            <a:r>
              <a:rPr sz="1900" b="1" spc="-145" dirty="0">
                <a:latin typeface="Verdana"/>
                <a:cs typeface="Verdana"/>
              </a:rPr>
              <a:t>O</a:t>
            </a:r>
            <a:r>
              <a:rPr sz="1900" b="1" spc="-50" dirty="0">
                <a:latin typeface="Verdana"/>
                <a:cs typeface="Verdana"/>
              </a:rPr>
              <a:t>M</a:t>
            </a:r>
            <a:r>
              <a:rPr sz="1900" b="1" spc="-204" dirty="0">
                <a:latin typeface="Verdana"/>
                <a:cs typeface="Verdana"/>
              </a:rPr>
              <a:t> </a:t>
            </a:r>
            <a:r>
              <a:rPr sz="1900" b="1" spc="-160" dirty="0">
                <a:latin typeface="Verdana"/>
                <a:cs typeface="Verdana"/>
              </a:rPr>
              <a:t>PA</a:t>
            </a:r>
            <a:r>
              <a:rPr sz="1900" b="1" spc="-180" dirty="0">
                <a:latin typeface="Verdana"/>
                <a:cs typeface="Verdana"/>
              </a:rPr>
              <a:t>T</a:t>
            </a:r>
            <a:r>
              <a:rPr sz="1900" b="1" spc="-225" dirty="0">
                <a:latin typeface="Verdana"/>
                <a:cs typeface="Verdana"/>
              </a:rPr>
              <a:t>R</a:t>
            </a:r>
            <a:r>
              <a:rPr sz="1900" b="1" spc="-145" dirty="0">
                <a:latin typeface="Verdana"/>
                <a:cs typeface="Verdana"/>
              </a:rPr>
              <a:t>O</a:t>
            </a:r>
            <a:r>
              <a:rPr sz="1900" b="1" spc="-50" dirty="0">
                <a:latin typeface="Verdana"/>
                <a:cs typeface="Verdana"/>
              </a:rPr>
              <a:t>C</a:t>
            </a:r>
            <a:r>
              <a:rPr sz="1900" b="1" spc="-420" dirty="0">
                <a:latin typeface="Verdana"/>
                <a:cs typeface="Verdana"/>
              </a:rPr>
              <a:t>I</a:t>
            </a:r>
            <a:r>
              <a:rPr sz="1900" b="1" spc="-130" dirty="0">
                <a:latin typeface="Verdana"/>
                <a:cs typeface="Verdana"/>
              </a:rPr>
              <a:t>N</a:t>
            </a:r>
            <a:r>
              <a:rPr sz="1900" b="1" spc="-160" dirty="0">
                <a:latin typeface="Verdana"/>
                <a:cs typeface="Verdana"/>
              </a:rPr>
              <a:t>A</a:t>
            </a:r>
            <a:r>
              <a:rPr sz="1900" b="1" spc="-135" dirty="0">
                <a:latin typeface="Verdana"/>
                <a:cs typeface="Verdana"/>
              </a:rPr>
              <a:t>D</a:t>
            </a:r>
            <a:r>
              <a:rPr sz="1900" b="1" spc="-145" dirty="0">
                <a:latin typeface="Verdana"/>
                <a:cs typeface="Verdana"/>
              </a:rPr>
              <a:t>O</a:t>
            </a:r>
            <a:r>
              <a:rPr sz="1900" b="1" spc="-225" dirty="0">
                <a:latin typeface="Verdana"/>
                <a:cs typeface="Verdana"/>
              </a:rPr>
              <a:t>R</a:t>
            </a:r>
            <a:r>
              <a:rPr sz="1900" b="1" spc="-140" dirty="0">
                <a:latin typeface="Verdana"/>
                <a:cs typeface="Verdana"/>
              </a:rPr>
              <a:t>E</a:t>
            </a:r>
            <a:r>
              <a:rPr sz="1900" b="1" spc="-185" dirty="0">
                <a:latin typeface="Verdana"/>
                <a:cs typeface="Verdana"/>
              </a:rPr>
              <a:t>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49732" y="3529445"/>
            <a:ext cx="1811020" cy="1025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900" b="1" spc="-225" dirty="0">
                <a:latin typeface="Verdana"/>
                <a:cs typeface="Verdana"/>
              </a:rPr>
              <a:t>R</a:t>
            </a:r>
            <a:r>
              <a:rPr sz="1900" b="1" spc="-120" dirty="0">
                <a:latin typeface="Verdana"/>
                <a:cs typeface="Verdana"/>
              </a:rPr>
              <a:t>o</a:t>
            </a:r>
            <a:r>
              <a:rPr sz="1900" b="1" spc="-110" dirty="0">
                <a:latin typeface="Verdana"/>
                <a:cs typeface="Verdana"/>
              </a:rPr>
              <a:t>b</a:t>
            </a:r>
            <a:r>
              <a:rPr sz="1900" b="1" spc="-155" dirty="0">
                <a:latin typeface="Verdana"/>
                <a:cs typeface="Verdana"/>
              </a:rPr>
              <a:t>e</a:t>
            </a:r>
            <a:r>
              <a:rPr sz="1900" b="1" spc="-150" dirty="0">
                <a:latin typeface="Verdana"/>
                <a:cs typeface="Verdana"/>
              </a:rPr>
              <a:t>r</a:t>
            </a:r>
            <a:r>
              <a:rPr sz="1900" b="1" spc="-80" dirty="0">
                <a:latin typeface="Verdana"/>
                <a:cs typeface="Verdana"/>
              </a:rPr>
              <a:t>t</a:t>
            </a:r>
            <a:r>
              <a:rPr sz="1900" b="1" spc="-195" dirty="0">
                <a:latin typeface="Verdana"/>
                <a:cs typeface="Verdana"/>
              </a:rPr>
              <a:t>a</a:t>
            </a:r>
            <a:r>
              <a:rPr sz="1900" b="1" spc="-204" dirty="0">
                <a:latin typeface="Verdana"/>
                <a:cs typeface="Verdana"/>
              </a:rPr>
              <a:t> </a:t>
            </a:r>
            <a:r>
              <a:rPr sz="1900" b="1" spc="-50" dirty="0">
                <a:latin typeface="Verdana"/>
                <a:cs typeface="Verdana"/>
              </a:rPr>
              <a:t>C</a:t>
            </a:r>
            <a:r>
              <a:rPr sz="1900" b="1" spc="-200" dirty="0">
                <a:latin typeface="Verdana"/>
                <a:cs typeface="Verdana"/>
              </a:rPr>
              <a:t>a</a:t>
            </a:r>
            <a:r>
              <a:rPr sz="1900" b="1" spc="-190" dirty="0">
                <a:latin typeface="Verdana"/>
                <a:cs typeface="Verdana"/>
              </a:rPr>
              <a:t>s</a:t>
            </a:r>
            <a:r>
              <a:rPr sz="1900" b="1" spc="-80" dirty="0">
                <a:latin typeface="Verdana"/>
                <a:cs typeface="Verdana"/>
              </a:rPr>
              <a:t>t</a:t>
            </a:r>
            <a:r>
              <a:rPr sz="1900" b="1" spc="-150" dirty="0">
                <a:latin typeface="Verdana"/>
                <a:cs typeface="Verdana"/>
              </a:rPr>
              <a:t>r</a:t>
            </a:r>
            <a:r>
              <a:rPr sz="1900" b="1" spc="-80" dirty="0">
                <a:latin typeface="Verdana"/>
                <a:cs typeface="Verdana"/>
              </a:rPr>
              <a:t>o  </a:t>
            </a:r>
            <a:r>
              <a:rPr sz="1900" spc="-20" dirty="0">
                <a:latin typeface="Verdana"/>
                <a:cs typeface="Verdana"/>
              </a:rPr>
              <a:t>Coordenadora </a:t>
            </a:r>
            <a:r>
              <a:rPr sz="1900" spc="-15" dirty="0">
                <a:latin typeface="Verdana"/>
                <a:cs typeface="Verdana"/>
              </a:rPr>
              <a:t> </a:t>
            </a:r>
            <a:r>
              <a:rPr sz="1900" spc="5" dirty="0">
                <a:latin typeface="Verdana"/>
                <a:cs typeface="Verdana"/>
              </a:rPr>
              <a:t>6</a:t>
            </a:r>
            <a:r>
              <a:rPr sz="1900" spc="-200" dirty="0">
                <a:latin typeface="Verdana"/>
                <a:cs typeface="Verdana"/>
              </a:rPr>
              <a:t>1</a:t>
            </a:r>
            <a:r>
              <a:rPr sz="1900" spc="-204" dirty="0">
                <a:latin typeface="Verdana"/>
                <a:cs typeface="Verdana"/>
              </a:rPr>
              <a:t> </a:t>
            </a:r>
            <a:r>
              <a:rPr sz="1900" spc="5" dirty="0">
                <a:latin typeface="Verdana"/>
                <a:cs typeface="Verdana"/>
              </a:rPr>
              <a:t>9</a:t>
            </a:r>
            <a:r>
              <a:rPr sz="1900" spc="-70" dirty="0">
                <a:latin typeface="Verdana"/>
                <a:cs typeface="Verdana"/>
              </a:rPr>
              <a:t>8</a:t>
            </a:r>
            <a:r>
              <a:rPr sz="1900" spc="-175" dirty="0">
                <a:latin typeface="Verdana"/>
                <a:cs typeface="Verdana"/>
              </a:rPr>
              <a:t>2</a:t>
            </a:r>
            <a:r>
              <a:rPr sz="1900" spc="5" dirty="0">
                <a:latin typeface="Verdana"/>
                <a:cs typeface="Verdana"/>
              </a:rPr>
              <a:t>96</a:t>
            </a:r>
            <a:r>
              <a:rPr sz="1900" spc="-150" dirty="0">
                <a:latin typeface="Verdana"/>
                <a:cs typeface="Verdana"/>
              </a:rPr>
              <a:t>-</a:t>
            </a:r>
            <a:r>
              <a:rPr sz="1900" spc="-175" dirty="0">
                <a:latin typeface="Verdana"/>
                <a:cs typeface="Verdana"/>
              </a:rPr>
              <a:t>2</a:t>
            </a:r>
            <a:r>
              <a:rPr sz="1900" spc="120" dirty="0">
                <a:latin typeface="Verdana"/>
                <a:cs typeface="Verdana"/>
              </a:rPr>
              <a:t>0</a:t>
            </a:r>
            <a:r>
              <a:rPr sz="1900" spc="5" dirty="0">
                <a:latin typeface="Verdana"/>
                <a:cs typeface="Verdana"/>
              </a:rPr>
              <a:t>9</a:t>
            </a:r>
            <a:r>
              <a:rPr sz="1900" spc="-200" dirty="0">
                <a:latin typeface="Verdana"/>
                <a:cs typeface="Verdana"/>
              </a:rPr>
              <a:t>1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7749914"/>
            <a:ext cx="770890" cy="2537460"/>
          </a:xfrm>
          <a:custGeom>
            <a:avLst/>
            <a:gdLst/>
            <a:ahLst/>
            <a:cxnLst/>
            <a:rect l="l" t="t" r="r" b="b"/>
            <a:pathLst>
              <a:path w="770890" h="2537459">
                <a:moveTo>
                  <a:pt x="64565" y="2537085"/>
                </a:moveTo>
                <a:lnTo>
                  <a:pt x="0" y="2537085"/>
                </a:lnTo>
                <a:lnTo>
                  <a:pt x="0" y="0"/>
                </a:lnTo>
                <a:lnTo>
                  <a:pt x="770343" y="1324028"/>
                </a:lnTo>
                <a:lnTo>
                  <a:pt x="64565" y="2537085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7968" y="8780840"/>
            <a:ext cx="257175" cy="532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00" spc="-275" dirty="0">
                <a:latin typeface="Verdana"/>
                <a:cs typeface="Verdana"/>
              </a:rPr>
              <a:t>2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834941" y="6810047"/>
            <a:ext cx="1508760" cy="8870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50" b="1" spc="-3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5650" b="1" spc="-2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5650" b="1" spc="-10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endParaRPr sz="565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739800" y="7716760"/>
            <a:ext cx="3763645" cy="861694"/>
          </a:xfrm>
          <a:custGeom>
            <a:avLst/>
            <a:gdLst/>
            <a:ahLst/>
            <a:cxnLst/>
            <a:rect l="l" t="t" r="r" b="b"/>
            <a:pathLst>
              <a:path w="3763644" h="861695">
                <a:moveTo>
                  <a:pt x="3763505" y="0"/>
                </a:moveTo>
                <a:lnTo>
                  <a:pt x="0" y="0"/>
                </a:lnTo>
                <a:lnTo>
                  <a:pt x="0" y="662774"/>
                </a:lnTo>
                <a:lnTo>
                  <a:pt x="0" y="861644"/>
                </a:lnTo>
                <a:lnTo>
                  <a:pt x="3763505" y="861644"/>
                </a:lnTo>
                <a:lnTo>
                  <a:pt x="3763505" y="662774"/>
                </a:lnTo>
                <a:lnTo>
                  <a:pt x="3763505" y="0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3746233" y="7759945"/>
            <a:ext cx="3746500" cy="762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800" b="1" spc="-175" dirty="0">
                <a:latin typeface="Tahoma"/>
                <a:cs typeface="Tahoma"/>
              </a:rPr>
              <a:t>EXPERIENCE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266964" y="8589809"/>
            <a:ext cx="3210560" cy="741680"/>
          </a:xfrm>
          <a:custGeom>
            <a:avLst/>
            <a:gdLst/>
            <a:ahLst/>
            <a:cxnLst/>
            <a:rect l="l" t="t" r="r" b="b"/>
            <a:pathLst>
              <a:path w="3210559" h="741679">
                <a:moveTo>
                  <a:pt x="3210026" y="0"/>
                </a:moveTo>
                <a:lnTo>
                  <a:pt x="0" y="0"/>
                </a:lnTo>
                <a:lnTo>
                  <a:pt x="0" y="232041"/>
                </a:lnTo>
                <a:lnTo>
                  <a:pt x="0" y="741095"/>
                </a:lnTo>
                <a:lnTo>
                  <a:pt x="3210026" y="741095"/>
                </a:lnTo>
                <a:lnTo>
                  <a:pt x="3210026" y="232041"/>
                </a:lnTo>
                <a:lnTo>
                  <a:pt x="3210026" y="0"/>
                </a:lnTo>
                <a:close/>
              </a:path>
            </a:pathLst>
          </a:custGeom>
          <a:solidFill>
            <a:srgbClr val="4A4A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4325528" y="8637459"/>
            <a:ext cx="3092450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900" b="1" spc="-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900" b="1" spc="9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900" b="1" spc="2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900" b="1" spc="-3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900" b="1" spc="-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900" b="1" spc="-2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900" b="1" spc="-229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3900" b="1" spc="1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endParaRPr sz="390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998001" y="8379533"/>
            <a:ext cx="401320" cy="442595"/>
          </a:xfrm>
          <a:custGeom>
            <a:avLst/>
            <a:gdLst/>
            <a:ahLst/>
            <a:cxnLst/>
            <a:rect l="l" t="t" r="r" b="b"/>
            <a:pathLst>
              <a:path w="401319" h="442595">
                <a:moveTo>
                  <a:pt x="401311" y="442306"/>
                </a:moveTo>
                <a:lnTo>
                  <a:pt x="0" y="442306"/>
                </a:lnTo>
                <a:lnTo>
                  <a:pt x="0" y="0"/>
                </a:lnTo>
                <a:lnTo>
                  <a:pt x="401311" y="0"/>
                </a:lnTo>
                <a:lnTo>
                  <a:pt x="401311" y="442306"/>
                </a:lnTo>
                <a:close/>
              </a:path>
            </a:pathLst>
          </a:custGeom>
          <a:solidFill>
            <a:srgbClr val="FFF7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4057791" y="8422892"/>
            <a:ext cx="28829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1" spc="-204" dirty="0">
                <a:latin typeface="Tahoma"/>
                <a:cs typeface="Tahoma"/>
              </a:rPr>
              <a:t>1º</a:t>
            </a:r>
            <a:endParaRPr sz="2100">
              <a:latin typeface="Tahoma"/>
              <a:cs typeface="Tahoma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1086203" y="5143500"/>
          <a:ext cx="8820150" cy="36738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20150"/>
              </a:tblGrid>
              <a:tr h="9071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BD58"/>
                      </a:solidFill>
                      <a:prstDash val="solid"/>
                    </a:lnL>
                    <a:lnR w="28575">
                      <a:solidFill>
                        <a:srgbClr val="FFBD58"/>
                      </a:solidFill>
                      <a:prstDash val="solid"/>
                    </a:lnR>
                    <a:lnT w="28575">
                      <a:solidFill>
                        <a:srgbClr val="FFBD58"/>
                      </a:solidFill>
                      <a:prstDash val="solid"/>
                    </a:lnT>
                    <a:lnB w="28575">
                      <a:solidFill>
                        <a:srgbClr val="FFBD58"/>
                      </a:solidFill>
                      <a:prstDash val="solid"/>
                    </a:lnB>
                    <a:noFill/>
                  </a:tcPr>
                </a:tc>
              </a:tr>
              <a:tr h="891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BD58"/>
                      </a:solidFill>
                      <a:prstDash val="solid"/>
                    </a:lnL>
                    <a:lnR w="28575">
                      <a:solidFill>
                        <a:srgbClr val="FFBD58"/>
                      </a:solidFill>
                      <a:prstDash val="solid"/>
                    </a:lnR>
                    <a:lnT w="28575">
                      <a:solidFill>
                        <a:srgbClr val="FFBD58"/>
                      </a:solidFill>
                      <a:prstDash val="solid"/>
                    </a:lnT>
                    <a:lnB w="28575">
                      <a:solidFill>
                        <a:srgbClr val="FFBD58"/>
                      </a:solidFill>
                      <a:prstDash val="solid"/>
                    </a:lnB>
                    <a:noFill/>
                  </a:tcPr>
                </a:tc>
              </a:tr>
              <a:tr h="895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marR="76898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50" spc="-25" dirty="0">
                          <a:solidFill>
                            <a:srgbClr val="444444"/>
                          </a:solidFill>
                          <a:latin typeface="Lucida Sans Unicode"/>
                          <a:cs typeface="Lucida Sans Unicode"/>
                        </a:rPr>
                        <a:t>*sujeito</a:t>
                      </a:r>
                      <a:r>
                        <a:rPr sz="1850" spc="-114" dirty="0">
                          <a:solidFill>
                            <a:srgbClr val="444444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50" spc="5" dirty="0">
                          <a:solidFill>
                            <a:srgbClr val="444444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sz="1850" spc="-114" dirty="0">
                          <a:solidFill>
                            <a:srgbClr val="444444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50" spc="-25" dirty="0">
                          <a:solidFill>
                            <a:srgbClr val="444444"/>
                          </a:solidFill>
                          <a:latin typeface="Lucida Sans Unicode"/>
                          <a:cs typeface="Lucida Sans Unicode"/>
                        </a:rPr>
                        <a:t>alteração</a:t>
                      </a:r>
                      <a:endParaRPr sz="185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3175" marB="0">
                    <a:lnL w="28575">
                      <a:solidFill>
                        <a:srgbClr val="FFBD58"/>
                      </a:solidFill>
                      <a:prstDash val="solid"/>
                    </a:lnL>
                    <a:lnR w="28575">
                      <a:solidFill>
                        <a:srgbClr val="FFBD58"/>
                      </a:solidFill>
                      <a:prstDash val="solid"/>
                    </a:lnR>
                    <a:lnT w="28575">
                      <a:solidFill>
                        <a:srgbClr val="FFBD58"/>
                      </a:solidFill>
                      <a:prstDash val="solid"/>
                    </a:lnT>
                    <a:lnB w="28575">
                      <a:solidFill>
                        <a:srgbClr val="FFBD58"/>
                      </a:solidFill>
                      <a:prstDash val="solid"/>
                    </a:lnB>
                    <a:noFill/>
                  </a:tcPr>
                </a:tc>
              </a:tr>
              <a:tr h="9799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BD58"/>
                      </a:solidFill>
                      <a:prstDash val="solid"/>
                    </a:lnL>
                    <a:lnR w="28575">
                      <a:solidFill>
                        <a:srgbClr val="FFBD58"/>
                      </a:solidFill>
                      <a:prstDash val="solid"/>
                    </a:lnR>
                    <a:lnT w="28575">
                      <a:solidFill>
                        <a:srgbClr val="FFBD58"/>
                      </a:solidFill>
                      <a:prstDash val="solid"/>
                    </a:lnT>
                    <a:lnB w="28575">
                      <a:solidFill>
                        <a:srgbClr val="FFBD58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0343401" y="5496658"/>
            <a:ext cx="3102610" cy="1856105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100" b="1" spc="-235" dirty="0">
                <a:latin typeface="Verdana"/>
                <a:cs typeface="Verdana"/>
              </a:rPr>
              <a:t>INCLUI:</a:t>
            </a:r>
            <a:endParaRPr sz="2100">
              <a:latin typeface="Verdana"/>
              <a:cs typeface="Verdana"/>
            </a:endParaRPr>
          </a:p>
          <a:p>
            <a:pPr marL="12700" marR="5080">
              <a:lnSpc>
                <a:spcPts val="2250"/>
              </a:lnSpc>
              <a:spcBef>
                <a:spcPts val="1615"/>
              </a:spcBef>
            </a:pPr>
            <a:r>
              <a:rPr sz="2100" spc="25" dirty="0">
                <a:latin typeface="Trebuchet MS"/>
                <a:cs typeface="Trebuchet MS"/>
              </a:rPr>
              <a:t>CERTIFICADO </a:t>
            </a:r>
            <a:r>
              <a:rPr sz="2100" spc="95" dirty="0">
                <a:latin typeface="Trebuchet MS"/>
                <a:cs typeface="Trebuchet MS"/>
              </a:rPr>
              <a:t>EM </a:t>
            </a:r>
            <a:r>
              <a:rPr sz="2100" spc="100" dirty="0">
                <a:latin typeface="Trebuchet MS"/>
                <a:cs typeface="Trebuchet MS"/>
              </a:rPr>
              <a:t> </a:t>
            </a:r>
            <a:r>
              <a:rPr sz="2100" spc="-40" dirty="0">
                <a:latin typeface="Trebuchet MS"/>
                <a:cs typeface="Trebuchet MS"/>
              </a:rPr>
              <a:t>TREINAMENTO </a:t>
            </a:r>
            <a:r>
              <a:rPr sz="2100" spc="55" dirty="0">
                <a:latin typeface="Trebuchet MS"/>
                <a:cs typeface="Trebuchet MS"/>
              </a:rPr>
              <a:t>DE </a:t>
            </a:r>
            <a:r>
              <a:rPr sz="2100" spc="60" dirty="0">
                <a:latin typeface="Trebuchet MS"/>
                <a:cs typeface="Trebuchet MS"/>
              </a:rPr>
              <a:t> </a:t>
            </a:r>
            <a:r>
              <a:rPr sz="2100" spc="25" dirty="0">
                <a:latin typeface="Trebuchet MS"/>
                <a:cs typeface="Trebuchet MS"/>
              </a:rPr>
              <a:t>DESENVOLVIMENTO </a:t>
            </a:r>
            <a:r>
              <a:rPr sz="2100" spc="30" dirty="0">
                <a:latin typeface="Trebuchet MS"/>
                <a:cs typeface="Trebuchet MS"/>
              </a:rPr>
              <a:t> </a:t>
            </a:r>
            <a:r>
              <a:rPr sz="2100" spc="65" dirty="0">
                <a:latin typeface="Trebuchet MS"/>
                <a:cs typeface="Trebuchet MS"/>
              </a:rPr>
              <a:t>PESSOAL</a:t>
            </a:r>
            <a:r>
              <a:rPr sz="2100" spc="-100" dirty="0">
                <a:latin typeface="Trebuchet MS"/>
                <a:cs typeface="Trebuchet MS"/>
              </a:rPr>
              <a:t> </a:t>
            </a:r>
            <a:r>
              <a:rPr sz="2100" spc="40" dirty="0">
                <a:latin typeface="Trebuchet MS"/>
                <a:cs typeface="Trebuchet MS"/>
              </a:rPr>
              <a:t>E</a:t>
            </a:r>
            <a:r>
              <a:rPr sz="2100" spc="-100" dirty="0">
                <a:latin typeface="Trebuchet MS"/>
                <a:cs typeface="Trebuchet MS"/>
              </a:rPr>
              <a:t> </a:t>
            </a:r>
            <a:r>
              <a:rPr sz="2100" spc="15" dirty="0">
                <a:latin typeface="Trebuchet MS"/>
                <a:cs typeface="Trebuchet MS"/>
              </a:rPr>
              <a:t>PROFISSIONAL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343401" y="7577386"/>
            <a:ext cx="248348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65" dirty="0">
                <a:latin typeface="Trebuchet MS"/>
                <a:cs typeface="Trebuchet MS"/>
              </a:rPr>
              <a:t>SELO</a:t>
            </a:r>
            <a:r>
              <a:rPr sz="2100" spc="-100" dirty="0">
                <a:latin typeface="Trebuchet MS"/>
                <a:cs typeface="Trebuchet MS"/>
              </a:rPr>
              <a:t> </a:t>
            </a:r>
            <a:r>
              <a:rPr sz="2100" spc="55" dirty="0">
                <a:latin typeface="Trebuchet MS"/>
                <a:cs typeface="Trebuchet MS"/>
              </a:rPr>
              <a:t>DE</a:t>
            </a:r>
            <a:r>
              <a:rPr sz="2100" spc="-100" dirty="0">
                <a:latin typeface="Trebuchet MS"/>
                <a:cs typeface="Trebuchet MS"/>
              </a:rPr>
              <a:t> </a:t>
            </a:r>
            <a:r>
              <a:rPr sz="2100" spc="15" dirty="0">
                <a:latin typeface="Trebuchet MS"/>
                <a:cs typeface="Trebuchet MS"/>
              </a:rPr>
              <a:t>QUALIDADE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31264" y="1562308"/>
            <a:ext cx="9654540" cy="1043940"/>
          </a:xfrm>
          <a:custGeom>
            <a:avLst/>
            <a:gdLst/>
            <a:ahLst/>
            <a:cxnLst/>
            <a:rect l="l" t="t" r="r" b="b"/>
            <a:pathLst>
              <a:path w="9654540" h="1043939">
                <a:moveTo>
                  <a:pt x="9501585" y="1043786"/>
                </a:moveTo>
                <a:lnTo>
                  <a:pt x="152394" y="1043786"/>
                </a:lnTo>
                <a:lnTo>
                  <a:pt x="122529" y="1040831"/>
                </a:lnTo>
                <a:lnTo>
                  <a:pt x="67848" y="1018182"/>
                </a:lnTo>
                <a:lnTo>
                  <a:pt x="25604" y="975938"/>
                </a:lnTo>
                <a:lnTo>
                  <a:pt x="2955" y="921257"/>
                </a:lnTo>
                <a:lnTo>
                  <a:pt x="0" y="152399"/>
                </a:lnTo>
                <a:lnTo>
                  <a:pt x="2955" y="122529"/>
                </a:lnTo>
                <a:lnTo>
                  <a:pt x="25604" y="67848"/>
                </a:lnTo>
                <a:lnTo>
                  <a:pt x="67848" y="25604"/>
                </a:lnTo>
                <a:lnTo>
                  <a:pt x="122529" y="2955"/>
                </a:lnTo>
                <a:lnTo>
                  <a:pt x="9501579" y="0"/>
                </a:lnTo>
                <a:lnTo>
                  <a:pt x="9531450" y="2955"/>
                </a:lnTo>
                <a:lnTo>
                  <a:pt x="9586131" y="25604"/>
                </a:lnTo>
                <a:lnTo>
                  <a:pt x="9628375" y="67848"/>
                </a:lnTo>
                <a:lnTo>
                  <a:pt x="9651024" y="122529"/>
                </a:lnTo>
                <a:lnTo>
                  <a:pt x="9653979" y="152399"/>
                </a:lnTo>
                <a:lnTo>
                  <a:pt x="9653979" y="891387"/>
                </a:lnTo>
                <a:lnTo>
                  <a:pt x="9642379" y="949708"/>
                </a:lnTo>
                <a:lnTo>
                  <a:pt x="9609343" y="999150"/>
                </a:lnTo>
                <a:lnTo>
                  <a:pt x="9559900" y="1032186"/>
                </a:lnTo>
                <a:lnTo>
                  <a:pt x="9501585" y="1043786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102752"/>
            <a:ext cx="3512989" cy="597119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1"/>
            <a:ext cx="2910840" cy="2943225"/>
          </a:xfrm>
          <a:custGeom>
            <a:avLst/>
            <a:gdLst/>
            <a:ahLst/>
            <a:cxnLst/>
            <a:rect l="l" t="t" r="r" b="b"/>
            <a:pathLst>
              <a:path w="2910840" h="2943225">
                <a:moveTo>
                  <a:pt x="1789334" y="2942685"/>
                </a:moveTo>
                <a:lnTo>
                  <a:pt x="0" y="2942685"/>
                </a:lnTo>
                <a:lnTo>
                  <a:pt x="0" y="0"/>
                </a:lnTo>
                <a:lnTo>
                  <a:pt x="2319037" y="0"/>
                </a:lnTo>
                <a:lnTo>
                  <a:pt x="2910239" y="1016129"/>
                </a:lnTo>
                <a:lnTo>
                  <a:pt x="1789334" y="2942685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47340" y="2670857"/>
            <a:ext cx="11807825" cy="165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00"/>
              </a:lnSpc>
              <a:spcBef>
                <a:spcPts val="100"/>
              </a:spcBef>
            </a:pPr>
            <a:r>
              <a:rPr sz="3100" spc="-35" dirty="0">
                <a:latin typeface="Verdana"/>
                <a:cs typeface="Verdana"/>
              </a:rPr>
              <a:t>Evento</a:t>
            </a:r>
            <a:r>
              <a:rPr sz="3100" spc="-30" dirty="0">
                <a:latin typeface="Verdana"/>
                <a:cs typeface="Verdana"/>
              </a:rPr>
              <a:t> </a:t>
            </a:r>
            <a:r>
              <a:rPr sz="3100" spc="-65" dirty="0">
                <a:latin typeface="Verdana"/>
                <a:cs typeface="Verdana"/>
              </a:rPr>
              <a:t>para</a:t>
            </a:r>
            <a:r>
              <a:rPr sz="3100" spc="-60" dirty="0">
                <a:latin typeface="Verdana"/>
                <a:cs typeface="Verdana"/>
              </a:rPr>
              <a:t> </a:t>
            </a:r>
            <a:r>
              <a:rPr sz="3100" spc="-50" dirty="0">
                <a:latin typeface="Verdana"/>
                <a:cs typeface="Verdana"/>
              </a:rPr>
              <a:t>reunir</a:t>
            </a:r>
            <a:r>
              <a:rPr sz="3100" spc="-45" dirty="0">
                <a:latin typeface="Verdana"/>
                <a:cs typeface="Verdana"/>
              </a:rPr>
              <a:t> </a:t>
            </a:r>
            <a:r>
              <a:rPr sz="3100" spc="30" dirty="0">
                <a:latin typeface="Verdana"/>
                <a:cs typeface="Verdana"/>
              </a:rPr>
              <a:t>público</a:t>
            </a:r>
            <a:r>
              <a:rPr sz="3100" spc="35" dirty="0">
                <a:latin typeface="Verdana"/>
                <a:cs typeface="Verdana"/>
              </a:rPr>
              <a:t> </a:t>
            </a:r>
            <a:r>
              <a:rPr sz="3100" spc="-65" dirty="0">
                <a:latin typeface="Verdana"/>
                <a:cs typeface="Verdana"/>
              </a:rPr>
              <a:t>diverso,</a:t>
            </a:r>
            <a:r>
              <a:rPr sz="3100" spc="-60" dirty="0">
                <a:latin typeface="Verdana"/>
                <a:cs typeface="Verdana"/>
              </a:rPr>
              <a:t> </a:t>
            </a:r>
            <a:r>
              <a:rPr sz="3100" spc="-15" dirty="0">
                <a:latin typeface="Verdana"/>
                <a:cs typeface="Verdana"/>
              </a:rPr>
              <a:t>com</a:t>
            </a:r>
            <a:r>
              <a:rPr sz="3100" spc="-10" dirty="0">
                <a:latin typeface="Verdana"/>
                <a:cs typeface="Verdana"/>
              </a:rPr>
              <a:t> </a:t>
            </a:r>
            <a:r>
              <a:rPr sz="3100" spc="-35" dirty="0">
                <a:latin typeface="Verdana"/>
                <a:cs typeface="Verdana"/>
              </a:rPr>
              <a:t>priorização</a:t>
            </a:r>
            <a:r>
              <a:rPr sz="3100" spc="-30" dirty="0">
                <a:latin typeface="Verdana"/>
                <a:cs typeface="Verdana"/>
              </a:rPr>
              <a:t> </a:t>
            </a:r>
            <a:r>
              <a:rPr sz="3100" spc="-90" dirty="0">
                <a:latin typeface="Verdana"/>
                <a:cs typeface="Verdana"/>
              </a:rPr>
              <a:t>na </a:t>
            </a:r>
            <a:r>
              <a:rPr sz="3100" spc="-85" dirty="0">
                <a:latin typeface="Verdana"/>
                <a:cs typeface="Verdana"/>
              </a:rPr>
              <a:t> </a:t>
            </a:r>
            <a:r>
              <a:rPr sz="3100" spc="-55" dirty="0">
                <a:latin typeface="Verdana"/>
                <a:cs typeface="Verdana"/>
              </a:rPr>
              <a:t>advocacia,</a:t>
            </a:r>
            <a:r>
              <a:rPr sz="3100" spc="-50" dirty="0">
                <a:latin typeface="Verdana"/>
                <a:cs typeface="Verdana"/>
              </a:rPr>
              <a:t> </a:t>
            </a:r>
            <a:r>
              <a:rPr sz="3100" spc="-65" dirty="0">
                <a:latin typeface="Verdana"/>
                <a:cs typeface="Verdana"/>
              </a:rPr>
              <a:t>para</a:t>
            </a:r>
            <a:r>
              <a:rPr sz="3100" spc="-60" dirty="0">
                <a:latin typeface="Verdana"/>
                <a:cs typeface="Verdana"/>
              </a:rPr>
              <a:t> </a:t>
            </a:r>
            <a:r>
              <a:rPr sz="3100" spc="30" dirty="0">
                <a:latin typeface="Verdana"/>
                <a:cs typeface="Verdana"/>
              </a:rPr>
              <a:t>o</a:t>
            </a:r>
            <a:r>
              <a:rPr sz="3100" spc="35" dirty="0">
                <a:latin typeface="Verdana"/>
                <a:cs typeface="Verdana"/>
              </a:rPr>
              <a:t> </a:t>
            </a:r>
            <a:r>
              <a:rPr sz="3100" spc="-15" dirty="0">
                <a:latin typeface="Verdana"/>
                <a:cs typeface="Verdana"/>
              </a:rPr>
              <a:t>fomento</a:t>
            </a:r>
            <a:r>
              <a:rPr sz="3100" spc="-10" dirty="0">
                <a:latin typeface="Verdana"/>
                <a:cs typeface="Verdana"/>
              </a:rPr>
              <a:t> </a:t>
            </a:r>
            <a:r>
              <a:rPr sz="3100" spc="-70" dirty="0">
                <a:latin typeface="Verdana"/>
                <a:cs typeface="Verdana"/>
              </a:rPr>
              <a:t>e</a:t>
            </a:r>
            <a:r>
              <a:rPr sz="3100" spc="-65" dirty="0">
                <a:latin typeface="Verdana"/>
                <a:cs typeface="Verdana"/>
              </a:rPr>
              <a:t> </a:t>
            </a:r>
            <a:r>
              <a:rPr sz="3100" spc="30" dirty="0">
                <a:latin typeface="Verdana"/>
                <a:cs typeface="Verdana"/>
              </a:rPr>
              <a:t>o</a:t>
            </a:r>
            <a:r>
              <a:rPr sz="3100" spc="35" dirty="0">
                <a:latin typeface="Verdana"/>
                <a:cs typeface="Verdana"/>
              </a:rPr>
              <a:t> </a:t>
            </a:r>
            <a:r>
              <a:rPr sz="3100" spc="-35" dirty="0">
                <a:latin typeface="Verdana"/>
                <a:cs typeface="Verdana"/>
              </a:rPr>
              <a:t>desenvolvimento</a:t>
            </a:r>
            <a:r>
              <a:rPr sz="3100" spc="-30" dirty="0">
                <a:latin typeface="Verdana"/>
                <a:cs typeface="Verdana"/>
              </a:rPr>
              <a:t> </a:t>
            </a:r>
            <a:r>
              <a:rPr sz="3100" spc="-5" dirty="0">
                <a:latin typeface="Verdana"/>
                <a:cs typeface="Verdana"/>
              </a:rPr>
              <a:t>de </a:t>
            </a:r>
            <a:r>
              <a:rPr sz="3100" dirty="0">
                <a:latin typeface="Verdana"/>
                <a:cs typeface="Verdana"/>
              </a:rPr>
              <a:t> </a:t>
            </a:r>
            <a:r>
              <a:rPr sz="3100" spc="-15" dirty="0">
                <a:latin typeface="Verdana"/>
                <a:cs typeface="Verdana"/>
              </a:rPr>
              <a:t>capacitação</a:t>
            </a:r>
            <a:r>
              <a:rPr sz="3100" spc="250" dirty="0">
                <a:latin typeface="Verdana"/>
                <a:cs typeface="Verdana"/>
              </a:rPr>
              <a:t> </a:t>
            </a:r>
            <a:r>
              <a:rPr sz="3100" spc="-15" dirty="0">
                <a:latin typeface="Verdana"/>
                <a:cs typeface="Verdana"/>
              </a:rPr>
              <a:t>com</a:t>
            </a:r>
            <a:r>
              <a:rPr sz="3100" spc="250" dirty="0">
                <a:latin typeface="Verdana"/>
                <a:cs typeface="Verdana"/>
              </a:rPr>
              <a:t> </a:t>
            </a:r>
            <a:r>
              <a:rPr sz="3100" spc="-35" dirty="0">
                <a:latin typeface="Verdana"/>
                <a:cs typeface="Verdana"/>
              </a:rPr>
              <a:t>especialistas</a:t>
            </a:r>
            <a:r>
              <a:rPr sz="3100" spc="250" dirty="0">
                <a:latin typeface="Verdana"/>
                <a:cs typeface="Verdana"/>
              </a:rPr>
              <a:t> </a:t>
            </a:r>
            <a:r>
              <a:rPr sz="3100" spc="-20" dirty="0">
                <a:latin typeface="Verdana"/>
                <a:cs typeface="Verdana"/>
              </a:rPr>
              <a:t>sobre</a:t>
            </a:r>
            <a:r>
              <a:rPr sz="3100" spc="250" dirty="0">
                <a:latin typeface="Verdana"/>
                <a:cs typeface="Verdana"/>
              </a:rPr>
              <a:t> </a:t>
            </a:r>
            <a:r>
              <a:rPr sz="3100" spc="-135" dirty="0">
                <a:latin typeface="Verdana"/>
                <a:cs typeface="Verdana"/>
              </a:rPr>
              <a:t>a</a:t>
            </a:r>
            <a:r>
              <a:rPr sz="3100" spc="250" dirty="0">
                <a:latin typeface="Verdana"/>
                <a:cs typeface="Verdana"/>
              </a:rPr>
              <a:t> </a:t>
            </a:r>
            <a:r>
              <a:rPr sz="3100" spc="-45" dirty="0">
                <a:latin typeface="Verdana"/>
                <a:cs typeface="Verdana"/>
              </a:rPr>
              <a:t>temática</a:t>
            </a:r>
            <a:r>
              <a:rPr sz="3100" spc="250" dirty="0">
                <a:latin typeface="Verdana"/>
                <a:cs typeface="Verdana"/>
              </a:rPr>
              <a:t> </a:t>
            </a:r>
            <a:r>
              <a:rPr sz="3100" spc="-65" dirty="0">
                <a:latin typeface="Verdana"/>
                <a:cs typeface="Verdana"/>
              </a:rPr>
              <a:t>governança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58796" y="4299632"/>
            <a:ext cx="2896870" cy="111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5080" indent="-58419">
              <a:lnSpc>
                <a:spcPct val="114900"/>
              </a:lnSpc>
              <a:spcBef>
                <a:spcPts val="100"/>
              </a:spcBef>
              <a:tabLst>
                <a:tab pos="574675" algn="l"/>
                <a:tab pos="688340" algn="l"/>
              </a:tabLst>
            </a:pPr>
            <a:r>
              <a:rPr sz="3100" spc="-70" dirty="0">
                <a:latin typeface="Verdana"/>
                <a:cs typeface="Verdana"/>
              </a:rPr>
              <a:t>e	</a:t>
            </a:r>
            <a:r>
              <a:rPr sz="3100" spc="100" dirty="0">
                <a:latin typeface="Verdana"/>
                <a:cs typeface="Verdana"/>
              </a:rPr>
              <a:t>c</a:t>
            </a:r>
            <a:r>
              <a:rPr sz="3100" spc="25" dirty="0">
                <a:latin typeface="Verdana"/>
                <a:cs typeface="Verdana"/>
              </a:rPr>
              <a:t>o</a:t>
            </a:r>
            <a:r>
              <a:rPr sz="3100" spc="-175" dirty="0">
                <a:latin typeface="Verdana"/>
                <a:cs typeface="Verdana"/>
              </a:rPr>
              <a:t>m</a:t>
            </a:r>
            <a:r>
              <a:rPr sz="3100" spc="55" dirty="0">
                <a:latin typeface="Verdana"/>
                <a:cs typeface="Verdana"/>
              </a:rPr>
              <a:t>pl</a:t>
            </a:r>
            <a:r>
              <a:rPr sz="3100" spc="-25" dirty="0">
                <a:latin typeface="Verdana"/>
                <a:cs typeface="Verdana"/>
              </a:rPr>
              <a:t>i</a:t>
            </a:r>
            <a:r>
              <a:rPr sz="3100" spc="-140" dirty="0">
                <a:latin typeface="Verdana"/>
                <a:cs typeface="Verdana"/>
              </a:rPr>
              <a:t>a</a:t>
            </a:r>
            <a:r>
              <a:rPr sz="3100" spc="-45" dirty="0">
                <a:latin typeface="Verdana"/>
                <a:cs typeface="Verdana"/>
              </a:rPr>
              <a:t>n</a:t>
            </a:r>
            <a:r>
              <a:rPr sz="3100" spc="100" dirty="0">
                <a:latin typeface="Verdana"/>
                <a:cs typeface="Verdana"/>
              </a:rPr>
              <a:t>c</a:t>
            </a:r>
            <a:r>
              <a:rPr sz="3100" spc="-75" dirty="0">
                <a:latin typeface="Verdana"/>
                <a:cs typeface="Verdana"/>
              </a:rPr>
              <a:t>e</a:t>
            </a:r>
            <a:r>
              <a:rPr sz="3100" spc="-300" dirty="0">
                <a:latin typeface="Verdana"/>
                <a:cs typeface="Verdana"/>
              </a:rPr>
              <a:t>,  </a:t>
            </a:r>
            <a:r>
              <a:rPr sz="3100" spc="-70" dirty="0">
                <a:latin typeface="Verdana"/>
                <a:cs typeface="Verdana"/>
              </a:rPr>
              <a:t>e		</a:t>
            </a:r>
            <a:r>
              <a:rPr sz="3100" spc="-30" dirty="0">
                <a:latin typeface="Verdana"/>
                <a:cs typeface="Verdana"/>
              </a:rPr>
              <a:t>habilidades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47340" y="4299632"/>
            <a:ext cx="8603615" cy="165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00"/>
              </a:lnSpc>
              <a:spcBef>
                <a:spcPts val="100"/>
              </a:spcBef>
            </a:pPr>
            <a:r>
              <a:rPr sz="3100" spc="-90" dirty="0">
                <a:latin typeface="Verdana"/>
                <a:cs typeface="Verdana"/>
              </a:rPr>
              <a:t>(liderança,</a:t>
            </a:r>
            <a:r>
              <a:rPr sz="3100" spc="-85" dirty="0">
                <a:latin typeface="Verdana"/>
                <a:cs typeface="Verdana"/>
              </a:rPr>
              <a:t> </a:t>
            </a:r>
            <a:r>
              <a:rPr sz="3100" spc="-70" dirty="0">
                <a:latin typeface="Verdana"/>
                <a:cs typeface="Verdana"/>
              </a:rPr>
              <a:t>estratégia</a:t>
            </a:r>
            <a:r>
              <a:rPr sz="3100" spc="-65" dirty="0">
                <a:latin typeface="Verdana"/>
                <a:cs typeface="Verdana"/>
              </a:rPr>
              <a:t> </a:t>
            </a:r>
            <a:r>
              <a:rPr sz="3100" spc="-70" dirty="0">
                <a:latin typeface="Verdana"/>
                <a:cs typeface="Verdana"/>
              </a:rPr>
              <a:t>e</a:t>
            </a:r>
            <a:r>
              <a:rPr sz="3100" spc="-65" dirty="0">
                <a:latin typeface="Verdana"/>
                <a:cs typeface="Verdana"/>
              </a:rPr>
              <a:t> </a:t>
            </a:r>
            <a:r>
              <a:rPr sz="3100" spc="-60" dirty="0">
                <a:latin typeface="Verdana"/>
                <a:cs typeface="Verdana"/>
              </a:rPr>
              <a:t>controle),</a:t>
            </a:r>
            <a:r>
              <a:rPr sz="3100" spc="-55" dirty="0">
                <a:latin typeface="Verdana"/>
                <a:cs typeface="Verdana"/>
              </a:rPr>
              <a:t> </a:t>
            </a:r>
            <a:r>
              <a:rPr sz="3100" spc="-75" dirty="0">
                <a:latin typeface="Verdana"/>
                <a:cs typeface="Verdana"/>
              </a:rPr>
              <a:t>gestão </a:t>
            </a:r>
            <a:r>
              <a:rPr sz="3100" spc="-70" dirty="0">
                <a:latin typeface="Verdana"/>
                <a:cs typeface="Verdana"/>
              </a:rPr>
              <a:t> </a:t>
            </a:r>
            <a:r>
              <a:rPr sz="3100" spc="-40" dirty="0">
                <a:latin typeface="Verdana"/>
                <a:cs typeface="Verdana"/>
              </a:rPr>
              <a:t>visando</a:t>
            </a:r>
            <a:r>
              <a:rPr sz="3100" spc="-35" dirty="0">
                <a:latin typeface="Verdana"/>
                <a:cs typeface="Verdana"/>
              </a:rPr>
              <a:t> </a:t>
            </a:r>
            <a:r>
              <a:rPr sz="3100" spc="-60" dirty="0">
                <a:latin typeface="Verdana"/>
                <a:cs typeface="Verdana"/>
              </a:rPr>
              <a:t>aprimorar</a:t>
            </a:r>
            <a:r>
              <a:rPr sz="3100" spc="-55" dirty="0">
                <a:latin typeface="Verdana"/>
                <a:cs typeface="Verdana"/>
              </a:rPr>
              <a:t> </a:t>
            </a:r>
            <a:r>
              <a:rPr sz="3100" spc="-15" dirty="0">
                <a:latin typeface="Verdana"/>
                <a:cs typeface="Verdana"/>
              </a:rPr>
              <a:t>técnicas</a:t>
            </a:r>
            <a:r>
              <a:rPr sz="3100" spc="-10" dirty="0">
                <a:latin typeface="Verdana"/>
                <a:cs typeface="Verdana"/>
              </a:rPr>
              <a:t> </a:t>
            </a:r>
            <a:r>
              <a:rPr sz="3100" spc="-70" dirty="0">
                <a:latin typeface="Verdana"/>
                <a:cs typeface="Verdana"/>
              </a:rPr>
              <a:t>empresariais </a:t>
            </a:r>
            <a:r>
              <a:rPr sz="3100" spc="-1075" dirty="0">
                <a:latin typeface="Verdana"/>
                <a:cs typeface="Verdana"/>
              </a:rPr>
              <a:t> </a:t>
            </a:r>
            <a:r>
              <a:rPr sz="3100" spc="100" dirty="0">
                <a:latin typeface="Verdana"/>
                <a:cs typeface="Verdana"/>
              </a:rPr>
              <a:t>c</a:t>
            </a:r>
            <a:r>
              <a:rPr sz="3100" spc="25" dirty="0">
                <a:latin typeface="Verdana"/>
                <a:cs typeface="Verdana"/>
              </a:rPr>
              <a:t>o</a:t>
            </a:r>
            <a:r>
              <a:rPr sz="3100" spc="-175" dirty="0">
                <a:latin typeface="Verdana"/>
                <a:cs typeface="Verdana"/>
              </a:rPr>
              <a:t>m</a:t>
            </a:r>
            <a:r>
              <a:rPr sz="3100" spc="55" dirty="0">
                <a:latin typeface="Verdana"/>
                <a:cs typeface="Verdana"/>
              </a:rPr>
              <a:t>p</a:t>
            </a:r>
            <a:r>
              <a:rPr sz="3100" spc="25" dirty="0">
                <a:latin typeface="Verdana"/>
                <a:cs typeface="Verdana"/>
              </a:rPr>
              <a:t>o</a:t>
            </a:r>
            <a:r>
              <a:rPr sz="3100" spc="-40" dirty="0">
                <a:latin typeface="Verdana"/>
                <a:cs typeface="Verdana"/>
              </a:rPr>
              <a:t>r</a:t>
            </a:r>
            <a:r>
              <a:rPr sz="3100" spc="40" dirty="0">
                <a:latin typeface="Verdana"/>
                <a:cs typeface="Verdana"/>
              </a:rPr>
              <a:t>t</a:t>
            </a:r>
            <a:r>
              <a:rPr sz="3100" spc="-140" dirty="0">
                <a:latin typeface="Verdana"/>
                <a:cs typeface="Verdana"/>
              </a:rPr>
              <a:t>a</a:t>
            </a:r>
            <a:r>
              <a:rPr sz="3100" spc="-175" dirty="0">
                <a:latin typeface="Verdana"/>
                <a:cs typeface="Verdana"/>
              </a:rPr>
              <a:t>m</a:t>
            </a:r>
            <a:r>
              <a:rPr sz="3100" spc="-75" dirty="0">
                <a:latin typeface="Verdana"/>
                <a:cs typeface="Verdana"/>
              </a:rPr>
              <a:t>e</a:t>
            </a:r>
            <a:r>
              <a:rPr sz="3100" spc="-45" dirty="0">
                <a:latin typeface="Verdana"/>
                <a:cs typeface="Verdana"/>
              </a:rPr>
              <a:t>n</a:t>
            </a:r>
            <a:r>
              <a:rPr sz="3100" spc="40" dirty="0">
                <a:latin typeface="Verdana"/>
                <a:cs typeface="Verdana"/>
              </a:rPr>
              <a:t>t</a:t>
            </a:r>
            <a:r>
              <a:rPr sz="3100" spc="-140" dirty="0">
                <a:latin typeface="Verdana"/>
                <a:cs typeface="Verdana"/>
              </a:rPr>
              <a:t>a</a:t>
            </a:r>
            <a:r>
              <a:rPr sz="3100" spc="-25" dirty="0">
                <a:latin typeface="Verdana"/>
                <a:cs typeface="Verdana"/>
              </a:rPr>
              <a:t>i</a:t>
            </a:r>
            <a:r>
              <a:rPr sz="3100" spc="-75" dirty="0">
                <a:latin typeface="Verdana"/>
                <a:cs typeface="Verdana"/>
              </a:rPr>
              <a:t>s</a:t>
            </a:r>
            <a:r>
              <a:rPr sz="3100" spc="-335" dirty="0">
                <a:latin typeface="Verdana"/>
                <a:cs typeface="Verdana"/>
              </a:rPr>
              <a:t> </a:t>
            </a:r>
            <a:r>
              <a:rPr sz="3100" spc="55" dirty="0">
                <a:latin typeface="Verdana"/>
                <a:cs typeface="Verdana"/>
              </a:rPr>
              <a:t>p</a:t>
            </a:r>
            <a:r>
              <a:rPr sz="3100" spc="-75" dirty="0">
                <a:latin typeface="Verdana"/>
                <a:cs typeface="Verdana"/>
              </a:rPr>
              <a:t>e</a:t>
            </a:r>
            <a:r>
              <a:rPr sz="3100" spc="-80" dirty="0">
                <a:latin typeface="Verdana"/>
                <a:cs typeface="Verdana"/>
              </a:rPr>
              <a:t>ss</a:t>
            </a:r>
            <a:r>
              <a:rPr sz="3100" spc="25" dirty="0">
                <a:latin typeface="Verdana"/>
                <a:cs typeface="Verdana"/>
              </a:rPr>
              <a:t>o</a:t>
            </a:r>
            <a:r>
              <a:rPr sz="3100" spc="-140" dirty="0">
                <a:latin typeface="Verdana"/>
                <a:cs typeface="Verdana"/>
              </a:rPr>
              <a:t>a</a:t>
            </a:r>
            <a:r>
              <a:rPr sz="3100" spc="-25" dirty="0">
                <a:latin typeface="Verdana"/>
                <a:cs typeface="Verdana"/>
              </a:rPr>
              <a:t>i</a:t>
            </a:r>
            <a:r>
              <a:rPr sz="3100" spc="-80" dirty="0">
                <a:latin typeface="Verdana"/>
                <a:cs typeface="Verdana"/>
              </a:rPr>
              <a:t>s</a:t>
            </a:r>
            <a:r>
              <a:rPr sz="3100" spc="-315" dirty="0">
                <a:latin typeface="Verdana"/>
                <a:cs typeface="Verdana"/>
              </a:rPr>
              <a:t>.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47340" y="6541855"/>
            <a:ext cx="1180592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60" dirty="0">
                <a:latin typeface="Verdana"/>
                <a:cs typeface="Verdana"/>
              </a:rPr>
              <a:t>Além</a:t>
            </a:r>
            <a:r>
              <a:rPr sz="3100" spc="235" dirty="0">
                <a:latin typeface="Verdana"/>
                <a:cs typeface="Verdana"/>
              </a:rPr>
              <a:t> </a:t>
            </a:r>
            <a:r>
              <a:rPr sz="3100" spc="-5" dirty="0">
                <a:latin typeface="Verdana"/>
                <a:cs typeface="Verdana"/>
              </a:rPr>
              <a:t>de</a:t>
            </a:r>
            <a:r>
              <a:rPr sz="3100" spc="235" dirty="0">
                <a:latin typeface="Verdana"/>
                <a:cs typeface="Verdana"/>
              </a:rPr>
              <a:t> </a:t>
            </a:r>
            <a:r>
              <a:rPr sz="3100" dirty="0">
                <a:latin typeface="Verdana"/>
                <a:cs typeface="Verdana"/>
              </a:rPr>
              <a:t>troca</a:t>
            </a:r>
            <a:r>
              <a:rPr sz="3100" spc="235" dirty="0">
                <a:latin typeface="Verdana"/>
                <a:cs typeface="Verdana"/>
              </a:rPr>
              <a:t> </a:t>
            </a:r>
            <a:r>
              <a:rPr sz="3100" spc="-5" dirty="0">
                <a:latin typeface="Verdana"/>
                <a:cs typeface="Verdana"/>
              </a:rPr>
              <a:t>de</a:t>
            </a:r>
            <a:r>
              <a:rPr sz="3100" spc="235" dirty="0">
                <a:latin typeface="Verdana"/>
                <a:cs typeface="Verdana"/>
              </a:rPr>
              <a:t> </a:t>
            </a:r>
            <a:r>
              <a:rPr sz="3100" spc="-55" dirty="0">
                <a:latin typeface="Verdana"/>
                <a:cs typeface="Verdana"/>
              </a:rPr>
              <a:t>experiência</a:t>
            </a:r>
            <a:r>
              <a:rPr sz="3100" spc="235" dirty="0">
                <a:latin typeface="Verdana"/>
                <a:cs typeface="Verdana"/>
              </a:rPr>
              <a:t> </a:t>
            </a:r>
            <a:r>
              <a:rPr sz="3100" spc="-40" dirty="0">
                <a:latin typeface="Verdana"/>
                <a:cs typeface="Verdana"/>
              </a:rPr>
              <a:t>entre</a:t>
            </a:r>
            <a:r>
              <a:rPr sz="3100" spc="235" dirty="0">
                <a:latin typeface="Verdana"/>
                <a:cs typeface="Verdana"/>
              </a:rPr>
              <a:t> </a:t>
            </a:r>
            <a:r>
              <a:rPr sz="3100" spc="30" dirty="0">
                <a:latin typeface="Verdana"/>
                <a:cs typeface="Verdana"/>
              </a:rPr>
              <a:t>o</a:t>
            </a:r>
            <a:r>
              <a:rPr sz="3100" spc="235" dirty="0">
                <a:latin typeface="Verdana"/>
                <a:cs typeface="Verdana"/>
              </a:rPr>
              <a:t> </a:t>
            </a:r>
            <a:r>
              <a:rPr sz="3100" spc="-15" dirty="0">
                <a:latin typeface="Verdana"/>
                <a:cs typeface="Verdana"/>
              </a:rPr>
              <a:t>público,</a:t>
            </a:r>
            <a:r>
              <a:rPr sz="3100" spc="235" dirty="0">
                <a:latin typeface="Verdana"/>
                <a:cs typeface="Verdana"/>
              </a:rPr>
              <a:t> </a:t>
            </a:r>
            <a:r>
              <a:rPr sz="3100" spc="-130" dirty="0">
                <a:latin typeface="Verdana"/>
                <a:cs typeface="Verdana"/>
              </a:rPr>
              <a:t>uma</a:t>
            </a:r>
            <a:r>
              <a:rPr sz="3100" spc="235" dirty="0">
                <a:latin typeface="Verdana"/>
                <a:cs typeface="Verdana"/>
              </a:rPr>
              <a:t> </a:t>
            </a:r>
            <a:r>
              <a:rPr sz="3100" spc="-110" dirty="0">
                <a:latin typeface="Verdana"/>
                <a:cs typeface="Verdana"/>
              </a:rPr>
              <a:t>vez</a:t>
            </a:r>
            <a:r>
              <a:rPr sz="3100" spc="235" dirty="0">
                <a:latin typeface="Verdana"/>
                <a:cs typeface="Verdana"/>
              </a:rPr>
              <a:t> </a:t>
            </a:r>
            <a:r>
              <a:rPr sz="3100" spc="-30" dirty="0">
                <a:latin typeface="Verdana"/>
                <a:cs typeface="Verdana"/>
              </a:rPr>
              <a:t>que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47340" y="7084780"/>
            <a:ext cx="1180909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85" dirty="0">
                <a:latin typeface="Verdana"/>
                <a:cs typeface="Verdana"/>
              </a:rPr>
              <a:t>haverá</a:t>
            </a:r>
            <a:r>
              <a:rPr sz="3100" spc="-265" dirty="0">
                <a:latin typeface="Verdana"/>
                <a:cs typeface="Verdana"/>
              </a:rPr>
              <a:t> </a:t>
            </a:r>
            <a:r>
              <a:rPr sz="3100" spc="-135" dirty="0">
                <a:latin typeface="Verdana"/>
                <a:cs typeface="Verdana"/>
              </a:rPr>
              <a:t>a</a:t>
            </a:r>
            <a:r>
              <a:rPr sz="3100" spc="-265" dirty="0">
                <a:latin typeface="Verdana"/>
                <a:cs typeface="Verdana"/>
              </a:rPr>
              <a:t> </a:t>
            </a:r>
            <a:r>
              <a:rPr sz="3100" spc="-40" dirty="0">
                <a:latin typeface="Verdana"/>
                <a:cs typeface="Verdana"/>
              </a:rPr>
              <a:t>exploração</a:t>
            </a:r>
            <a:r>
              <a:rPr sz="3100" spc="-260" dirty="0">
                <a:latin typeface="Verdana"/>
                <a:cs typeface="Verdana"/>
              </a:rPr>
              <a:t> </a:t>
            </a:r>
            <a:r>
              <a:rPr sz="3100" spc="-5" dirty="0">
                <a:latin typeface="Verdana"/>
                <a:cs typeface="Verdana"/>
              </a:rPr>
              <a:t>de</a:t>
            </a:r>
            <a:r>
              <a:rPr sz="3100" spc="-265" dirty="0">
                <a:latin typeface="Verdana"/>
                <a:cs typeface="Verdana"/>
              </a:rPr>
              <a:t> </a:t>
            </a:r>
            <a:r>
              <a:rPr sz="3100" spc="-35" dirty="0">
                <a:latin typeface="Verdana"/>
                <a:cs typeface="Verdana"/>
              </a:rPr>
              <a:t>casos</a:t>
            </a:r>
            <a:r>
              <a:rPr sz="3100" spc="-265" dirty="0">
                <a:latin typeface="Verdana"/>
                <a:cs typeface="Verdana"/>
              </a:rPr>
              <a:t> </a:t>
            </a:r>
            <a:r>
              <a:rPr sz="3100" spc="5" dirty="0">
                <a:latin typeface="Verdana"/>
                <a:cs typeface="Verdana"/>
              </a:rPr>
              <a:t>concretos</a:t>
            </a:r>
            <a:r>
              <a:rPr sz="3100" spc="-260" dirty="0">
                <a:latin typeface="Verdana"/>
                <a:cs typeface="Verdana"/>
              </a:rPr>
              <a:t> </a:t>
            </a:r>
            <a:r>
              <a:rPr sz="3100" spc="-135" dirty="0">
                <a:latin typeface="Verdana"/>
                <a:cs typeface="Verdana"/>
              </a:rPr>
              <a:t>a</a:t>
            </a:r>
            <a:r>
              <a:rPr sz="3100" spc="-265" dirty="0">
                <a:latin typeface="Verdana"/>
                <a:cs typeface="Verdana"/>
              </a:rPr>
              <a:t> </a:t>
            </a:r>
            <a:r>
              <a:rPr sz="3100" spc="-20" dirty="0">
                <a:latin typeface="Verdana"/>
                <a:cs typeface="Verdana"/>
              </a:rPr>
              <a:t>respeito</a:t>
            </a:r>
            <a:r>
              <a:rPr sz="3100" spc="-265" dirty="0">
                <a:latin typeface="Verdana"/>
                <a:cs typeface="Verdana"/>
              </a:rPr>
              <a:t> </a:t>
            </a:r>
            <a:r>
              <a:rPr sz="3100" spc="5" dirty="0">
                <a:latin typeface="Verdana"/>
                <a:cs typeface="Verdana"/>
              </a:rPr>
              <a:t>dos</a:t>
            </a:r>
            <a:r>
              <a:rPr sz="3100" spc="-260" dirty="0">
                <a:latin typeface="Verdana"/>
                <a:cs typeface="Verdana"/>
              </a:rPr>
              <a:t> </a:t>
            </a:r>
            <a:r>
              <a:rPr sz="3100" spc="-125" dirty="0">
                <a:latin typeface="Verdana"/>
                <a:cs typeface="Verdana"/>
              </a:rPr>
              <a:t>temas,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47340" y="7627705"/>
            <a:ext cx="840295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135" dirty="0">
                <a:latin typeface="Verdana"/>
                <a:cs typeface="Verdana"/>
              </a:rPr>
              <a:t>a</a:t>
            </a:r>
            <a:r>
              <a:rPr sz="3100" spc="-335" dirty="0">
                <a:latin typeface="Verdana"/>
                <a:cs typeface="Verdana"/>
              </a:rPr>
              <a:t> </a:t>
            </a:r>
            <a:r>
              <a:rPr sz="3100" spc="90" dirty="0">
                <a:latin typeface="Verdana"/>
                <a:cs typeface="Verdana"/>
              </a:rPr>
              <a:t>f</a:t>
            </a:r>
            <a:r>
              <a:rPr sz="3100" spc="-25" dirty="0">
                <a:latin typeface="Verdana"/>
                <a:cs typeface="Verdana"/>
              </a:rPr>
              <a:t>i</a:t>
            </a:r>
            <a:r>
              <a:rPr sz="3100" spc="-170" dirty="0">
                <a:latin typeface="Verdana"/>
                <a:cs typeface="Verdana"/>
              </a:rPr>
              <a:t>m</a:t>
            </a:r>
            <a:r>
              <a:rPr sz="3100" spc="-335" dirty="0">
                <a:latin typeface="Verdana"/>
                <a:cs typeface="Verdana"/>
              </a:rPr>
              <a:t> </a:t>
            </a:r>
            <a:r>
              <a:rPr sz="3100" spc="55" dirty="0">
                <a:latin typeface="Verdana"/>
                <a:cs typeface="Verdana"/>
              </a:rPr>
              <a:t>d</a:t>
            </a:r>
            <a:r>
              <a:rPr sz="3100" spc="-70" dirty="0">
                <a:latin typeface="Verdana"/>
                <a:cs typeface="Verdana"/>
              </a:rPr>
              <a:t>e</a:t>
            </a:r>
            <a:r>
              <a:rPr sz="3100" spc="425" dirty="0">
                <a:latin typeface="Verdana"/>
                <a:cs typeface="Verdana"/>
              </a:rPr>
              <a:t> </a:t>
            </a:r>
            <a:r>
              <a:rPr sz="3100" spc="55" dirty="0">
                <a:latin typeface="Verdana"/>
                <a:cs typeface="Verdana"/>
              </a:rPr>
              <a:t>q</a:t>
            </a:r>
            <a:r>
              <a:rPr sz="3100" spc="-75" dirty="0">
                <a:latin typeface="Verdana"/>
                <a:cs typeface="Verdana"/>
              </a:rPr>
              <a:t>u</a:t>
            </a:r>
            <a:r>
              <a:rPr sz="3100" spc="-70" dirty="0">
                <a:latin typeface="Verdana"/>
                <a:cs typeface="Verdana"/>
              </a:rPr>
              <a:t>e</a:t>
            </a:r>
            <a:r>
              <a:rPr sz="3100" spc="-335" dirty="0">
                <a:latin typeface="Verdana"/>
                <a:cs typeface="Verdana"/>
              </a:rPr>
              <a:t> </a:t>
            </a:r>
            <a:r>
              <a:rPr sz="3100" spc="25" dirty="0">
                <a:latin typeface="Verdana"/>
                <a:cs typeface="Verdana"/>
              </a:rPr>
              <a:t>o</a:t>
            </a:r>
            <a:r>
              <a:rPr sz="3100" spc="-75" dirty="0">
                <a:latin typeface="Verdana"/>
                <a:cs typeface="Verdana"/>
              </a:rPr>
              <a:t>s</a:t>
            </a:r>
            <a:r>
              <a:rPr sz="3100" spc="-335" dirty="0">
                <a:latin typeface="Verdana"/>
                <a:cs typeface="Verdana"/>
              </a:rPr>
              <a:t> </a:t>
            </a:r>
            <a:r>
              <a:rPr sz="3100" spc="55" dirty="0">
                <a:latin typeface="Verdana"/>
                <a:cs typeface="Verdana"/>
              </a:rPr>
              <a:t>p</a:t>
            </a:r>
            <a:r>
              <a:rPr sz="3100" spc="-140" dirty="0">
                <a:latin typeface="Verdana"/>
                <a:cs typeface="Verdana"/>
              </a:rPr>
              <a:t>a</a:t>
            </a:r>
            <a:r>
              <a:rPr sz="3100" spc="-40" dirty="0">
                <a:latin typeface="Verdana"/>
                <a:cs typeface="Verdana"/>
              </a:rPr>
              <a:t>r</a:t>
            </a:r>
            <a:r>
              <a:rPr sz="3100" spc="40" dirty="0">
                <a:latin typeface="Verdana"/>
                <a:cs typeface="Verdana"/>
              </a:rPr>
              <a:t>t</a:t>
            </a:r>
            <a:r>
              <a:rPr sz="3100" spc="-25" dirty="0">
                <a:latin typeface="Verdana"/>
                <a:cs typeface="Verdana"/>
              </a:rPr>
              <a:t>i</a:t>
            </a:r>
            <a:r>
              <a:rPr sz="3100" spc="100" dirty="0">
                <a:latin typeface="Verdana"/>
                <a:cs typeface="Verdana"/>
              </a:rPr>
              <a:t>c</a:t>
            </a:r>
            <a:r>
              <a:rPr sz="3100" spc="-25" dirty="0">
                <a:latin typeface="Verdana"/>
                <a:cs typeface="Verdana"/>
              </a:rPr>
              <a:t>i</a:t>
            </a:r>
            <a:r>
              <a:rPr sz="3100" spc="55" dirty="0">
                <a:latin typeface="Verdana"/>
                <a:cs typeface="Verdana"/>
              </a:rPr>
              <a:t>p</a:t>
            </a:r>
            <a:r>
              <a:rPr sz="3100" spc="-140" dirty="0">
                <a:latin typeface="Verdana"/>
                <a:cs typeface="Verdana"/>
              </a:rPr>
              <a:t>a</a:t>
            </a:r>
            <a:r>
              <a:rPr sz="3100" spc="-45" dirty="0">
                <a:latin typeface="Verdana"/>
                <a:cs typeface="Verdana"/>
              </a:rPr>
              <a:t>n</a:t>
            </a:r>
            <a:r>
              <a:rPr sz="3100" spc="40" dirty="0">
                <a:latin typeface="Verdana"/>
                <a:cs typeface="Verdana"/>
              </a:rPr>
              <a:t>t</a:t>
            </a:r>
            <a:r>
              <a:rPr sz="3100" spc="-75" dirty="0">
                <a:latin typeface="Verdana"/>
                <a:cs typeface="Verdana"/>
              </a:rPr>
              <a:t>es</a:t>
            </a:r>
            <a:r>
              <a:rPr sz="3100" spc="-335" dirty="0">
                <a:latin typeface="Verdana"/>
                <a:cs typeface="Verdana"/>
              </a:rPr>
              <a:t> </a:t>
            </a:r>
            <a:r>
              <a:rPr sz="3100" spc="-80" dirty="0">
                <a:latin typeface="Verdana"/>
                <a:cs typeface="Verdana"/>
              </a:rPr>
              <a:t>s</a:t>
            </a:r>
            <a:r>
              <a:rPr sz="3100" spc="-70" dirty="0">
                <a:latin typeface="Verdana"/>
                <a:cs typeface="Verdana"/>
              </a:rPr>
              <a:t>e</a:t>
            </a:r>
            <a:r>
              <a:rPr sz="3100" spc="-335" dirty="0">
                <a:latin typeface="Verdana"/>
                <a:cs typeface="Verdana"/>
              </a:rPr>
              <a:t> </a:t>
            </a:r>
            <a:r>
              <a:rPr sz="3100" spc="-75" dirty="0">
                <a:latin typeface="Verdana"/>
                <a:cs typeface="Verdana"/>
              </a:rPr>
              <a:t>e</a:t>
            </a:r>
            <a:r>
              <a:rPr sz="3100" spc="-45" dirty="0">
                <a:latin typeface="Verdana"/>
                <a:cs typeface="Verdana"/>
              </a:rPr>
              <a:t>n</a:t>
            </a:r>
            <a:r>
              <a:rPr sz="3100" spc="-75" dirty="0">
                <a:latin typeface="Verdana"/>
                <a:cs typeface="Verdana"/>
              </a:rPr>
              <a:t>v</a:t>
            </a:r>
            <a:r>
              <a:rPr sz="3100" spc="25" dirty="0">
                <a:latin typeface="Verdana"/>
                <a:cs typeface="Verdana"/>
              </a:rPr>
              <a:t>o</a:t>
            </a:r>
            <a:r>
              <a:rPr sz="3100" spc="55" dirty="0">
                <a:latin typeface="Verdana"/>
                <a:cs typeface="Verdana"/>
              </a:rPr>
              <a:t>l</a:t>
            </a:r>
            <a:r>
              <a:rPr sz="3100" spc="-75" dirty="0">
                <a:latin typeface="Verdana"/>
                <a:cs typeface="Verdana"/>
              </a:rPr>
              <a:t>v</a:t>
            </a:r>
            <a:r>
              <a:rPr sz="3100" spc="-140" dirty="0">
                <a:latin typeface="Verdana"/>
                <a:cs typeface="Verdana"/>
              </a:rPr>
              <a:t>a</a:t>
            </a:r>
            <a:r>
              <a:rPr sz="3100" spc="-170" dirty="0">
                <a:latin typeface="Verdana"/>
                <a:cs typeface="Verdana"/>
              </a:rPr>
              <a:t>m</a:t>
            </a:r>
            <a:r>
              <a:rPr sz="3100" spc="-335" dirty="0">
                <a:latin typeface="Verdana"/>
                <a:cs typeface="Verdana"/>
              </a:rPr>
              <a:t> </a:t>
            </a:r>
            <a:r>
              <a:rPr sz="3100" spc="-70" dirty="0">
                <a:latin typeface="Verdana"/>
                <a:cs typeface="Verdana"/>
              </a:rPr>
              <a:t>e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47340" y="8170630"/>
            <a:ext cx="947864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80" dirty="0">
                <a:latin typeface="Verdana"/>
                <a:cs typeface="Verdana"/>
              </a:rPr>
              <a:t>visualizem</a:t>
            </a:r>
            <a:r>
              <a:rPr sz="3100" spc="-335" dirty="0">
                <a:latin typeface="Verdana"/>
                <a:cs typeface="Verdana"/>
              </a:rPr>
              <a:t> </a:t>
            </a:r>
            <a:r>
              <a:rPr sz="3100" spc="-110" dirty="0">
                <a:latin typeface="Verdana"/>
                <a:cs typeface="Verdana"/>
              </a:rPr>
              <a:t>as</a:t>
            </a:r>
            <a:r>
              <a:rPr sz="3100" spc="-330" dirty="0">
                <a:latin typeface="Verdana"/>
                <a:cs typeface="Verdana"/>
              </a:rPr>
              <a:t> </a:t>
            </a:r>
            <a:r>
              <a:rPr sz="3100" spc="-30" dirty="0">
                <a:latin typeface="Verdana"/>
                <a:cs typeface="Verdana"/>
              </a:rPr>
              <a:t>práticas</a:t>
            </a:r>
            <a:r>
              <a:rPr sz="3100" spc="-330" dirty="0">
                <a:latin typeface="Verdana"/>
                <a:cs typeface="Verdana"/>
              </a:rPr>
              <a:t> </a:t>
            </a:r>
            <a:r>
              <a:rPr sz="3100" spc="-5" dirty="0">
                <a:latin typeface="Verdana"/>
                <a:cs typeface="Verdana"/>
              </a:rPr>
              <a:t>de</a:t>
            </a:r>
            <a:r>
              <a:rPr sz="3100" spc="430" dirty="0">
                <a:latin typeface="Verdana"/>
                <a:cs typeface="Verdana"/>
              </a:rPr>
              <a:t> </a:t>
            </a:r>
            <a:r>
              <a:rPr sz="3100" spc="-75" dirty="0">
                <a:latin typeface="Verdana"/>
                <a:cs typeface="Verdana"/>
              </a:rPr>
              <a:t>GRC</a:t>
            </a:r>
            <a:r>
              <a:rPr sz="3100" spc="-330" dirty="0">
                <a:latin typeface="Verdana"/>
                <a:cs typeface="Verdana"/>
              </a:rPr>
              <a:t> </a:t>
            </a:r>
            <a:r>
              <a:rPr sz="3100" spc="-125" dirty="0">
                <a:latin typeface="Verdana"/>
                <a:cs typeface="Verdana"/>
              </a:rPr>
              <a:t>em</a:t>
            </a:r>
            <a:r>
              <a:rPr sz="3100" spc="-330" dirty="0">
                <a:latin typeface="Verdana"/>
                <a:cs typeface="Verdana"/>
              </a:rPr>
              <a:t> </a:t>
            </a:r>
            <a:r>
              <a:rPr sz="3100" spc="-35" dirty="0">
                <a:latin typeface="Verdana"/>
                <a:cs typeface="Verdana"/>
              </a:rPr>
              <a:t>demonstrações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47340" y="8713555"/>
            <a:ext cx="1039494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40" dirty="0">
                <a:latin typeface="Verdana"/>
                <a:cs typeface="Verdana"/>
              </a:rPr>
              <a:t>r</a:t>
            </a:r>
            <a:r>
              <a:rPr sz="3100" spc="-75" dirty="0">
                <a:latin typeface="Verdana"/>
                <a:cs typeface="Verdana"/>
              </a:rPr>
              <a:t>e</a:t>
            </a:r>
            <a:r>
              <a:rPr sz="3100" spc="-140" dirty="0">
                <a:latin typeface="Verdana"/>
                <a:cs typeface="Verdana"/>
              </a:rPr>
              <a:t>a</a:t>
            </a:r>
            <a:r>
              <a:rPr sz="3100" spc="-25" dirty="0">
                <a:latin typeface="Verdana"/>
                <a:cs typeface="Verdana"/>
              </a:rPr>
              <a:t>i</a:t>
            </a:r>
            <a:r>
              <a:rPr sz="3100" spc="-80" dirty="0">
                <a:latin typeface="Verdana"/>
                <a:cs typeface="Verdana"/>
              </a:rPr>
              <a:t>s</a:t>
            </a:r>
            <a:r>
              <a:rPr sz="3100" spc="-315" dirty="0">
                <a:latin typeface="Verdana"/>
                <a:cs typeface="Verdana"/>
              </a:rPr>
              <a:t>.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031358" y="7990814"/>
            <a:ext cx="6070600" cy="2019300"/>
          </a:xfrm>
          <a:custGeom>
            <a:avLst/>
            <a:gdLst/>
            <a:ahLst/>
            <a:cxnLst/>
            <a:rect l="l" t="t" r="r" b="b"/>
            <a:pathLst>
              <a:path w="6070600" h="2019300">
                <a:moveTo>
                  <a:pt x="5608294" y="629259"/>
                </a:moveTo>
                <a:lnTo>
                  <a:pt x="1844789" y="629259"/>
                </a:lnTo>
                <a:lnTo>
                  <a:pt x="1844789" y="828128"/>
                </a:lnTo>
                <a:lnTo>
                  <a:pt x="5608294" y="828128"/>
                </a:lnTo>
                <a:lnTo>
                  <a:pt x="5608294" y="629259"/>
                </a:lnTo>
                <a:close/>
              </a:path>
              <a:path w="6070600" h="2019300">
                <a:moveTo>
                  <a:pt x="6070028" y="0"/>
                </a:moveTo>
                <a:lnTo>
                  <a:pt x="5980544" y="0"/>
                </a:lnTo>
                <a:lnTo>
                  <a:pt x="5980544" y="1929168"/>
                </a:lnTo>
                <a:lnTo>
                  <a:pt x="0" y="1929168"/>
                </a:lnTo>
                <a:lnTo>
                  <a:pt x="0" y="2018931"/>
                </a:lnTo>
                <a:lnTo>
                  <a:pt x="6070028" y="2018931"/>
                </a:lnTo>
                <a:lnTo>
                  <a:pt x="6070028" y="1929168"/>
                </a:lnTo>
                <a:lnTo>
                  <a:pt x="6070028" y="0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925246" y="1644342"/>
            <a:ext cx="8960485" cy="8521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400" spc="-160" dirty="0">
                <a:solidFill>
                  <a:srgbClr val="000000"/>
                </a:solidFill>
              </a:rPr>
              <a:t>SOBRE</a:t>
            </a:r>
            <a:r>
              <a:rPr sz="5400" spc="-195" dirty="0">
                <a:solidFill>
                  <a:srgbClr val="000000"/>
                </a:solidFill>
              </a:rPr>
              <a:t> </a:t>
            </a:r>
            <a:r>
              <a:rPr sz="5400" spc="160" dirty="0">
                <a:solidFill>
                  <a:srgbClr val="000000"/>
                </a:solidFill>
              </a:rPr>
              <a:t>O</a:t>
            </a:r>
            <a:r>
              <a:rPr sz="5400" spc="-190" dirty="0">
                <a:solidFill>
                  <a:srgbClr val="000000"/>
                </a:solidFill>
              </a:rPr>
              <a:t> </a:t>
            </a:r>
            <a:r>
              <a:rPr sz="5400" spc="-120" dirty="0">
                <a:solidFill>
                  <a:srgbClr val="000000"/>
                </a:solidFill>
              </a:rPr>
              <a:t>GRC</a:t>
            </a:r>
            <a:r>
              <a:rPr sz="5400" spc="-195" dirty="0">
                <a:solidFill>
                  <a:srgbClr val="000000"/>
                </a:solidFill>
              </a:rPr>
              <a:t> </a:t>
            </a:r>
            <a:r>
              <a:rPr sz="5400" spc="-204" dirty="0">
                <a:solidFill>
                  <a:srgbClr val="000000"/>
                </a:solidFill>
              </a:rPr>
              <a:t>EXPERIENCE</a:t>
            </a:r>
            <a:endParaRPr sz="5400"/>
          </a:p>
        </p:txBody>
      </p:sp>
      <p:sp>
        <p:nvSpPr>
          <p:cNvPr id="15" name="object 15"/>
          <p:cNvSpPr txBox="1"/>
          <p:nvPr/>
        </p:nvSpPr>
        <p:spPr>
          <a:xfrm>
            <a:off x="15858101" y="6958653"/>
            <a:ext cx="1758950" cy="998855"/>
          </a:xfrm>
          <a:prstGeom prst="rect">
            <a:avLst/>
          </a:prstGeom>
          <a:solidFill>
            <a:srgbClr val="4A4A4A"/>
          </a:solidFill>
        </p:spPr>
        <p:txBody>
          <a:bodyPr vert="horz" wrap="square" lIns="0" tIns="10477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825"/>
              </a:spcBef>
            </a:pPr>
            <a:r>
              <a:rPr sz="5650" b="1" spc="-140" dirty="0">
                <a:solidFill>
                  <a:srgbClr val="FFFFFF"/>
                </a:solidFill>
                <a:latin typeface="Tahoma"/>
                <a:cs typeface="Tahoma"/>
              </a:rPr>
              <a:t>GRC</a:t>
            </a:r>
            <a:endParaRPr sz="56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876154" y="7957285"/>
            <a:ext cx="3741420" cy="662940"/>
          </a:xfrm>
          <a:prstGeom prst="rect">
            <a:avLst/>
          </a:prstGeom>
          <a:solidFill>
            <a:srgbClr val="FFBD58"/>
          </a:solidFill>
        </p:spPr>
        <p:txBody>
          <a:bodyPr vert="horz" wrap="square" lIns="0" tIns="60325" rIns="0" bIns="0" rtlCol="0">
            <a:spAutoFit/>
          </a:bodyPr>
          <a:lstStyle/>
          <a:p>
            <a:pPr marL="19050">
              <a:lnSpc>
                <a:spcPts val="4740"/>
              </a:lnSpc>
              <a:spcBef>
                <a:spcPts val="475"/>
              </a:spcBef>
            </a:pPr>
            <a:r>
              <a:rPr sz="4800" b="1" spc="-305" dirty="0">
                <a:latin typeface="Tahoma"/>
                <a:cs typeface="Tahoma"/>
              </a:rPr>
              <a:t>E</a:t>
            </a:r>
            <a:r>
              <a:rPr sz="4800" b="1" spc="204" dirty="0">
                <a:latin typeface="Tahoma"/>
                <a:cs typeface="Tahoma"/>
              </a:rPr>
              <a:t>X</a:t>
            </a:r>
            <a:r>
              <a:rPr sz="4800" b="1" spc="-105" dirty="0">
                <a:latin typeface="Tahoma"/>
                <a:cs typeface="Tahoma"/>
              </a:rPr>
              <a:t>P</a:t>
            </a:r>
            <a:r>
              <a:rPr sz="4800" b="1" spc="-305" dirty="0">
                <a:latin typeface="Tahoma"/>
                <a:cs typeface="Tahoma"/>
              </a:rPr>
              <a:t>E</a:t>
            </a:r>
            <a:r>
              <a:rPr sz="4800" b="1" spc="-220" dirty="0">
                <a:latin typeface="Tahoma"/>
                <a:cs typeface="Tahoma"/>
              </a:rPr>
              <a:t>R</a:t>
            </a:r>
            <a:r>
              <a:rPr sz="4800" b="1" spc="-645" dirty="0">
                <a:latin typeface="Tahoma"/>
                <a:cs typeface="Tahoma"/>
              </a:rPr>
              <a:t>I</a:t>
            </a:r>
            <a:r>
              <a:rPr sz="4800" b="1" spc="-305" dirty="0">
                <a:latin typeface="Tahoma"/>
                <a:cs typeface="Tahoma"/>
              </a:rPr>
              <a:t>E</a:t>
            </a:r>
            <a:r>
              <a:rPr sz="4800" b="1" spc="330" dirty="0">
                <a:latin typeface="Tahoma"/>
                <a:cs typeface="Tahoma"/>
              </a:rPr>
              <a:t>N</a:t>
            </a:r>
            <a:r>
              <a:rPr sz="4800" b="1" spc="-70" dirty="0">
                <a:latin typeface="Tahoma"/>
                <a:cs typeface="Tahoma"/>
              </a:rPr>
              <a:t>C</a:t>
            </a:r>
            <a:r>
              <a:rPr sz="4800" b="1" spc="-300" dirty="0">
                <a:latin typeface="Tahoma"/>
                <a:cs typeface="Tahoma"/>
              </a:rPr>
              <a:t>E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403314" y="8830333"/>
            <a:ext cx="3210560" cy="232410"/>
          </a:xfrm>
          <a:custGeom>
            <a:avLst/>
            <a:gdLst/>
            <a:ahLst/>
            <a:cxnLst/>
            <a:rect l="l" t="t" r="r" b="b"/>
            <a:pathLst>
              <a:path w="3210559" h="232409">
                <a:moveTo>
                  <a:pt x="0" y="232039"/>
                </a:moveTo>
                <a:lnTo>
                  <a:pt x="3210029" y="232039"/>
                </a:lnTo>
                <a:lnTo>
                  <a:pt x="3210029" y="0"/>
                </a:lnTo>
                <a:lnTo>
                  <a:pt x="0" y="0"/>
                </a:lnTo>
                <a:lnTo>
                  <a:pt x="0" y="232039"/>
                </a:lnTo>
                <a:close/>
              </a:path>
            </a:pathLst>
          </a:custGeom>
          <a:solidFill>
            <a:srgbClr val="4A4A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403314" y="9062372"/>
            <a:ext cx="3213735" cy="509270"/>
          </a:xfrm>
          <a:prstGeom prst="rect">
            <a:avLst/>
          </a:prstGeom>
          <a:solidFill>
            <a:srgbClr val="E3E4DF"/>
          </a:solidFill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3325"/>
              </a:lnSpc>
            </a:pPr>
            <a:r>
              <a:rPr sz="3900" b="1" spc="-65" dirty="0">
                <a:solidFill>
                  <a:srgbClr val="FFFFFF"/>
                </a:solidFill>
                <a:latin typeface="Tahoma"/>
                <a:cs typeface="Tahoma"/>
              </a:rPr>
              <a:t>CONGRESSO</a:t>
            </a:r>
            <a:endParaRPr sz="39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134348" y="8620065"/>
            <a:ext cx="401320" cy="442595"/>
          </a:xfrm>
          <a:custGeom>
            <a:avLst/>
            <a:gdLst/>
            <a:ahLst/>
            <a:cxnLst/>
            <a:rect l="l" t="t" r="r" b="b"/>
            <a:pathLst>
              <a:path w="401319" h="442595">
                <a:moveTo>
                  <a:pt x="401311" y="442306"/>
                </a:moveTo>
                <a:lnTo>
                  <a:pt x="0" y="442306"/>
                </a:lnTo>
                <a:lnTo>
                  <a:pt x="0" y="0"/>
                </a:lnTo>
                <a:lnTo>
                  <a:pt x="401311" y="0"/>
                </a:lnTo>
                <a:lnTo>
                  <a:pt x="401311" y="442306"/>
                </a:lnTo>
                <a:close/>
              </a:path>
            </a:pathLst>
          </a:custGeom>
          <a:solidFill>
            <a:srgbClr val="FFF7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4194139" y="8663424"/>
            <a:ext cx="28829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1" spc="-204" dirty="0">
                <a:latin typeface="Tahoma"/>
                <a:cs typeface="Tahoma"/>
              </a:rPr>
              <a:t>1º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7749914"/>
            <a:ext cx="770890" cy="2537460"/>
          </a:xfrm>
          <a:custGeom>
            <a:avLst/>
            <a:gdLst/>
            <a:ahLst/>
            <a:cxnLst/>
            <a:rect l="l" t="t" r="r" b="b"/>
            <a:pathLst>
              <a:path w="770890" h="2537459">
                <a:moveTo>
                  <a:pt x="64566" y="2537085"/>
                </a:moveTo>
                <a:lnTo>
                  <a:pt x="0" y="2537085"/>
                </a:lnTo>
                <a:lnTo>
                  <a:pt x="0" y="0"/>
                </a:lnTo>
                <a:lnTo>
                  <a:pt x="770343" y="1324028"/>
                </a:lnTo>
                <a:lnTo>
                  <a:pt x="64566" y="2537085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47968" y="8780841"/>
            <a:ext cx="270510" cy="532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00" spc="-175" dirty="0">
                <a:latin typeface="Verdana"/>
                <a:cs typeface="Verdana"/>
              </a:rPr>
              <a:t>3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915547" y="1340533"/>
            <a:ext cx="2372995" cy="95250"/>
          </a:xfrm>
          <a:custGeom>
            <a:avLst/>
            <a:gdLst/>
            <a:ahLst/>
            <a:cxnLst/>
            <a:rect l="l" t="t" r="r" b="b"/>
            <a:pathLst>
              <a:path w="2372994" h="95250">
                <a:moveTo>
                  <a:pt x="0" y="0"/>
                </a:moveTo>
                <a:lnTo>
                  <a:pt x="2372452" y="0"/>
                </a:lnTo>
                <a:lnTo>
                  <a:pt x="2372452" y="95249"/>
                </a:lnTo>
                <a:lnTo>
                  <a:pt x="0" y="95249"/>
                </a:lnTo>
                <a:lnTo>
                  <a:pt x="0" y="0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178864" y="1"/>
            <a:ext cx="3109595" cy="1179195"/>
          </a:xfrm>
          <a:custGeom>
            <a:avLst/>
            <a:gdLst/>
            <a:ahLst/>
            <a:cxnLst/>
            <a:rect l="l" t="t" r="r" b="b"/>
            <a:pathLst>
              <a:path w="3109594" h="1179195">
                <a:moveTo>
                  <a:pt x="3109135" y="1178984"/>
                </a:moveTo>
                <a:lnTo>
                  <a:pt x="685955" y="1178984"/>
                </a:lnTo>
                <a:lnTo>
                  <a:pt x="0" y="0"/>
                </a:lnTo>
                <a:lnTo>
                  <a:pt x="3109135" y="0"/>
                </a:lnTo>
                <a:lnTo>
                  <a:pt x="3109135" y="1178984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15547" y="1340530"/>
            <a:ext cx="2372995" cy="95250"/>
          </a:xfrm>
          <a:custGeom>
            <a:avLst/>
            <a:gdLst/>
            <a:ahLst/>
            <a:cxnLst/>
            <a:rect l="l" t="t" r="r" b="b"/>
            <a:pathLst>
              <a:path w="2372994" h="95250">
                <a:moveTo>
                  <a:pt x="0" y="0"/>
                </a:moveTo>
                <a:lnTo>
                  <a:pt x="2372452" y="0"/>
                </a:lnTo>
                <a:lnTo>
                  <a:pt x="2372452" y="95249"/>
                </a:lnTo>
                <a:lnTo>
                  <a:pt x="0" y="95249"/>
                </a:lnTo>
                <a:lnTo>
                  <a:pt x="0" y="0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61391" y="4881702"/>
            <a:ext cx="3860800" cy="4063365"/>
          </a:xfrm>
          <a:custGeom>
            <a:avLst/>
            <a:gdLst/>
            <a:ahLst/>
            <a:cxnLst/>
            <a:rect l="l" t="t" r="r" b="b"/>
            <a:pathLst>
              <a:path w="3860800" h="4063365">
                <a:moveTo>
                  <a:pt x="3860398" y="4063191"/>
                </a:moveTo>
                <a:lnTo>
                  <a:pt x="0" y="4063191"/>
                </a:lnTo>
                <a:lnTo>
                  <a:pt x="0" y="0"/>
                </a:lnTo>
                <a:lnTo>
                  <a:pt x="3860398" y="0"/>
                </a:lnTo>
                <a:lnTo>
                  <a:pt x="3860398" y="4063191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71720" y="5883243"/>
            <a:ext cx="3860800" cy="4063365"/>
          </a:xfrm>
          <a:custGeom>
            <a:avLst/>
            <a:gdLst/>
            <a:ahLst/>
            <a:cxnLst/>
            <a:rect l="l" t="t" r="r" b="b"/>
            <a:pathLst>
              <a:path w="3860800" h="4063365">
                <a:moveTo>
                  <a:pt x="3860398" y="4063191"/>
                </a:moveTo>
                <a:lnTo>
                  <a:pt x="0" y="4063191"/>
                </a:lnTo>
                <a:lnTo>
                  <a:pt x="0" y="0"/>
                </a:lnTo>
                <a:lnTo>
                  <a:pt x="3860398" y="0"/>
                </a:lnTo>
                <a:lnTo>
                  <a:pt x="3860398" y="4063191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083849" y="4780966"/>
            <a:ext cx="3860800" cy="4063365"/>
          </a:xfrm>
          <a:custGeom>
            <a:avLst/>
            <a:gdLst/>
            <a:ahLst/>
            <a:cxnLst/>
            <a:rect l="l" t="t" r="r" b="b"/>
            <a:pathLst>
              <a:path w="3860800" h="4063365">
                <a:moveTo>
                  <a:pt x="3860398" y="4063191"/>
                </a:moveTo>
                <a:lnTo>
                  <a:pt x="0" y="4063191"/>
                </a:lnTo>
                <a:lnTo>
                  <a:pt x="0" y="0"/>
                </a:lnTo>
                <a:lnTo>
                  <a:pt x="3860398" y="0"/>
                </a:lnTo>
                <a:lnTo>
                  <a:pt x="3860398" y="4063191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008283" y="3785012"/>
            <a:ext cx="2619375" cy="2619375"/>
            <a:chOff x="2008283" y="3785012"/>
            <a:chExt cx="2619375" cy="2619375"/>
          </a:xfrm>
        </p:grpSpPr>
        <p:sp>
          <p:nvSpPr>
            <p:cNvPr id="7" name="object 7"/>
            <p:cNvSpPr/>
            <p:nvPr/>
          </p:nvSpPr>
          <p:spPr>
            <a:xfrm>
              <a:off x="2103428" y="3880157"/>
              <a:ext cx="2432050" cy="2432050"/>
            </a:xfrm>
            <a:custGeom>
              <a:avLst/>
              <a:gdLst/>
              <a:ahLst/>
              <a:cxnLst/>
              <a:rect l="l" t="t" r="r" b="b"/>
              <a:pathLst>
                <a:path w="2432050" h="2432050">
                  <a:moveTo>
                    <a:pt x="1215821" y="2431632"/>
                  </a:moveTo>
                  <a:lnTo>
                    <a:pt x="1168075" y="2430712"/>
                  </a:lnTo>
                  <a:lnTo>
                    <a:pt x="1120800" y="2427974"/>
                  </a:lnTo>
                  <a:lnTo>
                    <a:pt x="1074026" y="2423453"/>
                  </a:lnTo>
                  <a:lnTo>
                    <a:pt x="1027785" y="2417181"/>
                  </a:lnTo>
                  <a:lnTo>
                    <a:pt x="982112" y="2409192"/>
                  </a:lnTo>
                  <a:lnTo>
                    <a:pt x="937040" y="2399522"/>
                  </a:lnTo>
                  <a:lnTo>
                    <a:pt x="892604" y="2388202"/>
                  </a:lnTo>
                  <a:lnTo>
                    <a:pt x="848836" y="2375268"/>
                  </a:lnTo>
                  <a:lnTo>
                    <a:pt x="805771" y="2360752"/>
                  </a:lnTo>
                  <a:lnTo>
                    <a:pt x="763443" y="2344689"/>
                  </a:lnTo>
                  <a:lnTo>
                    <a:pt x="721885" y="2327112"/>
                  </a:lnTo>
                  <a:lnTo>
                    <a:pt x="681131" y="2308055"/>
                  </a:lnTo>
                  <a:lnTo>
                    <a:pt x="641214" y="2287553"/>
                  </a:lnTo>
                  <a:lnTo>
                    <a:pt x="602170" y="2265638"/>
                  </a:lnTo>
                  <a:lnTo>
                    <a:pt x="564031" y="2242344"/>
                  </a:lnTo>
                  <a:lnTo>
                    <a:pt x="526831" y="2217706"/>
                  </a:lnTo>
                  <a:lnTo>
                    <a:pt x="490605" y="2191757"/>
                  </a:lnTo>
                  <a:lnTo>
                    <a:pt x="455385" y="2164531"/>
                  </a:lnTo>
                  <a:lnTo>
                    <a:pt x="421205" y="2136062"/>
                  </a:lnTo>
                  <a:lnTo>
                    <a:pt x="388101" y="2106383"/>
                  </a:lnTo>
                  <a:lnTo>
                    <a:pt x="356104" y="2075528"/>
                  </a:lnTo>
                  <a:lnTo>
                    <a:pt x="325249" y="2043531"/>
                  </a:lnTo>
                  <a:lnTo>
                    <a:pt x="295570" y="2010426"/>
                  </a:lnTo>
                  <a:lnTo>
                    <a:pt x="267101" y="1976247"/>
                  </a:lnTo>
                  <a:lnTo>
                    <a:pt x="239875" y="1941027"/>
                  </a:lnTo>
                  <a:lnTo>
                    <a:pt x="213926" y="1904800"/>
                  </a:lnTo>
                  <a:lnTo>
                    <a:pt x="189287" y="1867601"/>
                  </a:lnTo>
                  <a:lnTo>
                    <a:pt x="165994" y="1829462"/>
                  </a:lnTo>
                  <a:lnTo>
                    <a:pt x="144079" y="1790417"/>
                  </a:lnTo>
                  <a:lnTo>
                    <a:pt x="123576" y="1750501"/>
                  </a:lnTo>
                  <a:lnTo>
                    <a:pt x="104520" y="1709747"/>
                  </a:lnTo>
                  <a:lnTo>
                    <a:pt x="86943" y="1668189"/>
                  </a:lnTo>
                  <a:lnTo>
                    <a:pt x="70880" y="1625861"/>
                  </a:lnTo>
                  <a:lnTo>
                    <a:pt x="56364" y="1582796"/>
                  </a:lnTo>
                  <a:lnTo>
                    <a:pt x="43430" y="1539028"/>
                  </a:lnTo>
                  <a:lnTo>
                    <a:pt x="32110" y="1494591"/>
                  </a:lnTo>
                  <a:lnTo>
                    <a:pt x="22439" y="1449520"/>
                  </a:lnTo>
                  <a:lnTo>
                    <a:pt x="14451" y="1403846"/>
                  </a:lnTo>
                  <a:lnTo>
                    <a:pt x="8179" y="1357606"/>
                  </a:lnTo>
                  <a:lnTo>
                    <a:pt x="3657" y="1310831"/>
                  </a:lnTo>
                  <a:lnTo>
                    <a:pt x="920" y="1263557"/>
                  </a:lnTo>
                  <a:lnTo>
                    <a:pt x="0" y="1215819"/>
                  </a:lnTo>
                  <a:lnTo>
                    <a:pt x="920" y="1168075"/>
                  </a:lnTo>
                  <a:lnTo>
                    <a:pt x="3657" y="1120800"/>
                  </a:lnTo>
                  <a:lnTo>
                    <a:pt x="8179" y="1074026"/>
                  </a:lnTo>
                  <a:lnTo>
                    <a:pt x="14451" y="1027785"/>
                  </a:lnTo>
                  <a:lnTo>
                    <a:pt x="22439" y="982112"/>
                  </a:lnTo>
                  <a:lnTo>
                    <a:pt x="32110" y="937040"/>
                  </a:lnTo>
                  <a:lnTo>
                    <a:pt x="43430" y="892604"/>
                  </a:lnTo>
                  <a:lnTo>
                    <a:pt x="56364" y="848836"/>
                  </a:lnTo>
                  <a:lnTo>
                    <a:pt x="70880" y="805771"/>
                  </a:lnTo>
                  <a:lnTo>
                    <a:pt x="86943" y="763443"/>
                  </a:lnTo>
                  <a:lnTo>
                    <a:pt x="104520" y="721885"/>
                  </a:lnTo>
                  <a:lnTo>
                    <a:pt x="123576" y="681131"/>
                  </a:lnTo>
                  <a:lnTo>
                    <a:pt x="144079" y="641214"/>
                  </a:lnTo>
                  <a:lnTo>
                    <a:pt x="165994" y="602170"/>
                  </a:lnTo>
                  <a:lnTo>
                    <a:pt x="189287" y="564031"/>
                  </a:lnTo>
                  <a:lnTo>
                    <a:pt x="213926" y="526831"/>
                  </a:lnTo>
                  <a:lnTo>
                    <a:pt x="239875" y="490605"/>
                  </a:lnTo>
                  <a:lnTo>
                    <a:pt x="267101" y="455385"/>
                  </a:lnTo>
                  <a:lnTo>
                    <a:pt x="295570" y="421205"/>
                  </a:lnTo>
                  <a:lnTo>
                    <a:pt x="325249" y="388100"/>
                  </a:lnTo>
                  <a:lnTo>
                    <a:pt x="356104" y="356104"/>
                  </a:lnTo>
                  <a:lnTo>
                    <a:pt x="388101" y="325249"/>
                  </a:lnTo>
                  <a:lnTo>
                    <a:pt x="421205" y="295570"/>
                  </a:lnTo>
                  <a:lnTo>
                    <a:pt x="455385" y="267101"/>
                  </a:lnTo>
                  <a:lnTo>
                    <a:pt x="490605" y="239874"/>
                  </a:lnTo>
                  <a:lnTo>
                    <a:pt x="526831" y="213925"/>
                  </a:lnTo>
                  <a:lnTo>
                    <a:pt x="564031" y="189287"/>
                  </a:lnTo>
                  <a:lnTo>
                    <a:pt x="602170" y="165994"/>
                  </a:lnTo>
                  <a:lnTo>
                    <a:pt x="641214" y="144079"/>
                  </a:lnTo>
                  <a:lnTo>
                    <a:pt x="681131" y="123576"/>
                  </a:lnTo>
                  <a:lnTo>
                    <a:pt x="721885" y="104520"/>
                  </a:lnTo>
                  <a:lnTo>
                    <a:pt x="763443" y="86943"/>
                  </a:lnTo>
                  <a:lnTo>
                    <a:pt x="805771" y="70880"/>
                  </a:lnTo>
                  <a:lnTo>
                    <a:pt x="848836" y="56364"/>
                  </a:lnTo>
                  <a:lnTo>
                    <a:pt x="892604" y="43430"/>
                  </a:lnTo>
                  <a:lnTo>
                    <a:pt x="937040" y="32110"/>
                  </a:lnTo>
                  <a:lnTo>
                    <a:pt x="982112" y="22439"/>
                  </a:lnTo>
                  <a:lnTo>
                    <a:pt x="1027785" y="14451"/>
                  </a:lnTo>
                  <a:lnTo>
                    <a:pt x="1074026" y="8179"/>
                  </a:lnTo>
                  <a:lnTo>
                    <a:pt x="1120800" y="3657"/>
                  </a:lnTo>
                  <a:lnTo>
                    <a:pt x="1168075" y="920"/>
                  </a:lnTo>
                  <a:lnTo>
                    <a:pt x="1215810" y="0"/>
                  </a:lnTo>
                  <a:lnTo>
                    <a:pt x="1263557" y="920"/>
                  </a:lnTo>
                  <a:lnTo>
                    <a:pt x="1310831" y="3657"/>
                  </a:lnTo>
                  <a:lnTo>
                    <a:pt x="1357606" y="8179"/>
                  </a:lnTo>
                  <a:lnTo>
                    <a:pt x="1403846" y="14451"/>
                  </a:lnTo>
                  <a:lnTo>
                    <a:pt x="1449520" y="22439"/>
                  </a:lnTo>
                  <a:lnTo>
                    <a:pt x="1494591" y="32110"/>
                  </a:lnTo>
                  <a:lnTo>
                    <a:pt x="1539028" y="43430"/>
                  </a:lnTo>
                  <a:lnTo>
                    <a:pt x="1582796" y="56364"/>
                  </a:lnTo>
                  <a:lnTo>
                    <a:pt x="1625861" y="70880"/>
                  </a:lnTo>
                  <a:lnTo>
                    <a:pt x="1668189" y="86943"/>
                  </a:lnTo>
                  <a:lnTo>
                    <a:pt x="1709747" y="104520"/>
                  </a:lnTo>
                  <a:lnTo>
                    <a:pt x="1750501" y="123576"/>
                  </a:lnTo>
                  <a:lnTo>
                    <a:pt x="1790417" y="144079"/>
                  </a:lnTo>
                  <a:lnTo>
                    <a:pt x="1829462" y="165994"/>
                  </a:lnTo>
                  <a:lnTo>
                    <a:pt x="1867601" y="189287"/>
                  </a:lnTo>
                  <a:lnTo>
                    <a:pt x="1904800" y="213925"/>
                  </a:lnTo>
                  <a:lnTo>
                    <a:pt x="1941027" y="239874"/>
                  </a:lnTo>
                  <a:lnTo>
                    <a:pt x="1976247" y="267101"/>
                  </a:lnTo>
                  <a:lnTo>
                    <a:pt x="2010426" y="295570"/>
                  </a:lnTo>
                  <a:lnTo>
                    <a:pt x="2043531" y="325249"/>
                  </a:lnTo>
                  <a:lnTo>
                    <a:pt x="2075528" y="356104"/>
                  </a:lnTo>
                  <a:lnTo>
                    <a:pt x="2106383" y="388100"/>
                  </a:lnTo>
                  <a:lnTo>
                    <a:pt x="2136062" y="421205"/>
                  </a:lnTo>
                  <a:lnTo>
                    <a:pt x="2164531" y="455385"/>
                  </a:lnTo>
                  <a:lnTo>
                    <a:pt x="2191757" y="490605"/>
                  </a:lnTo>
                  <a:lnTo>
                    <a:pt x="2217706" y="526831"/>
                  </a:lnTo>
                  <a:lnTo>
                    <a:pt x="2242344" y="564031"/>
                  </a:lnTo>
                  <a:lnTo>
                    <a:pt x="2265638" y="602170"/>
                  </a:lnTo>
                  <a:lnTo>
                    <a:pt x="2287553" y="641214"/>
                  </a:lnTo>
                  <a:lnTo>
                    <a:pt x="2308055" y="681131"/>
                  </a:lnTo>
                  <a:lnTo>
                    <a:pt x="2327112" y="721885"/>
                  </a:lnTo>
                  <a:lnTo>
                    <a:pt x="2344689" y="763443"/>
                  </a:lnTo>
                  <a:lnTo>
                    <a:pt x="2360752" y="805771"/>
                  </a:lnTo>
                  <a:lnTo>
                    <a:pt x="2375267" y="848836"/>
                  </a:lnTo>
                  <a:lnTo>
                    <a:pt x="2388202" y="892604"/>
                  </a:lnTo>
                  <a:lnTo>
                    <a:pt x="2399522" y="937040"/>
                  </a:lnTo>
                  <a:lnTo>
                    <a:pt x="2409192" y="982112"/>
                  </a:lnTo>
                  <a:lnTo>
                    <a:pt x="2417181" y="1027785"/>
                  </a:lnTo>
                  <a:lnTo>
                    <a:pt x="2423452" y="1074026"/>
                  </a:lnTo>
                  <a:lnTo>
                    <a:pt x="2427974" y="1120800"/>
                  </a:lnTo>
                  <a:lnTo>
                    <a:pt x="2430712" y="1168075"/>
                  </a:lnTo>
                  <a:lnTo>
                    <a:pt x="2431632" y="1215813"/>
                  </a:lnTo>
                  <a:lnTo>
                    <a:pt x="2430712" y="1263557"/>
                  </a:lnTo>
                  <a:lnTo>
                    <a:pt x="2427974" y="1310831"/>
                  </a:lnTo>
                  <a:lnTo>
                    <a:pt x="2423452" y="1357606"/>
                  </a:lnTo>
                  <a:lnTo>
                    <a:pt x="2417181" y="1403846"/>
                  </a:lnTo>
                  <a:lnTo>
                    <a:pt x="2409192" y="1449520"/>
                  </a:lnTo>
                  <a:lnTo>
                    <a:pt x="2399522" y="1494591"/>
                  </a:lnTo>
                  <a:lnTo>
                    <a:pt x="2388202" y="1539028"/>
                  </a:lnTo>
                  <a:lnTo>
                    <a:pt x="2375267" y="1582796"/>
                  </a:lnTo>
                  <a:lnTo>
                    <a:pt x="2360752" y="1625861"/>
                  </a:lnTo>
                  <a:lnTo>
                    <a:pt x="2344689" y="1668189"/>
                  </a:lnTo>
                  <a:lnTo>
                    <a:pt x="2327112" y="1709747"/>
                  </a:lnTo>
                  <a:lnTo>
                    <a:pt x="2308055" y="1750501"/>
                  </a:lnTo>
                  <a:lnTo>
                    <a:pt x="2287553" y="1790417"/>
                  </a:lnTo>
                  <a:lnTo>
                    <a:pt x="2265638" y="1829462"/>
                  </a:lnTo>
                  <a:lnTo>
                    <a:pt x="2242344" y="1867601"/>
                  </a:lnTo>
                  <a:lnTo>
                    <a:pt x="2217706" y="1904800"/>
                  </a:lnTo>
                  <a:lnTo>
                    <a:pt x="2191757" y="1941027"/>
                  </a:lnTo>
                  <a:lnTo>
                    <a:pt x="2164531" y="1976247"/>
                  </a:lnTo>
                  <a:lnTo>
                    <a:pt x="2136062" y="2010426"/>
                  </a:lnTo>
                  <a:lnTo>
                    <a:pt x="2106383" y="2043531"/>
                  </a:lnTo>
                  <a:lnTo>
                    <a:pt x="2075528" y="2075528"/>
                  </a:lnTo>
                  <a:lnTo>
                    <a:pt x="2043531" y="2106383"/>
                  </a:lnTo>
                  <a:lnTo>
                    <a:pt x="2010426" y="2136062"/>
                  </a:lnTo>
                  <a:lnTo>
                    <a:pt x="1976247" y="2164531"/>
                  </a:lnTo>
                  <a:lnTo>
                    <a:pt x="1941027" y="2191757"/>
                  </a:lnTo>
                  <a:lnTo>
                    <a:pt x="1904800" y="2217706"/>
                  </a:lnTo>
                  <a:lnTo>
                    <a:pt x="1867601" y="2242344"/>
                  </a:lnTo>
                  <a:lnTo>
                    <a:pt x="1829462" y="2265638"/>
                  </a:lnTo>
                  <a:lnTo>
                    <a:pt x="1790417" y="2287553"/>
                  </a:lnTo>
                  <a:lnTo>
                    <a:pt x="1750501" y="2308055"/>
                  </a:lnTo>
                  <a:lnTo>
                    <a:pt x="1709747" y="2327112"/>
                  </a:lnTo>
                  <a:lnTo>
                    <a:pt x="1668189" y="2344689"/>
                  </a:lnTo>
                  <a:lnTo>
                    <a:pt x="1625861" y="2360752"/>
                  </a:lnTo>
                  <a:lnTo>
                    <a:pt x="1582796" y="2375268"/>
                  </a:lnTo>
                  <a:lnTo>
                    <a:pt x="1539028" y="2388202"/>
                  </a:lnTo>
                  <a:lnTo>
                    <a:pt x="1494591" y="2399522"/>
                  </a:lnTo>
                  <a:lnTo>
                    <a:pt x="1449520" y="2409192"/>
                  </a:lnTo>
                  <a:lnTo>
                    <a:pt x="1403846" y="2417181"/>
                  </a:lnTo>
                  <a:lnTo>
                    <a:pt x="1357606" y="2423453"/>
                  </a:lnTo>
                  <a:lnTo>
                    <a:pt x="1310831" y="2427974"/>
                  </a:lnTo>
                  <a:lnTo>
                    <a:pt x="1263557" y="2430712"/>
                  </a:lnTo>
                  <a:lnTo>
                    <a:pt x="1215821" y="24316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03428" y="3880157"/>
              <a:ext cx="2428875" cy="2428875"/>
            </a:xfrm>
            <a:custGeom>
              <a:avLst/>
              <a:gdLst/>
              <a:ahLst/>
              <a:cxnLst/>
              <a:rect l="l" t="t" r="r" b="b"/>
              <a:pathLst>
                <a:path w="2428875" h="2428875">
                  <a:moveTo>
                    <a:pt x="1214437" y="0"/>
                  </a:moveTo>
                  <a:lnTo>
                    <a:pt x="1166750" y="919"/>
                  </a:lnTo>
                  <a:lnTo>
                    <a:pt x="1119529" y="3653"/>
                  </a:lnTo>
                  <a:lnTo>
                    <a:pt x="1072808" y="8170"/>
                  </a:lnTo>
                  <a:lnTo>
                    <a:pt x="1026620" y="14435"/>
                  </a:lnTo>
                  <a:lnTo>
                    <a:pt x="980998" y="22414"/>
                  </a:lnTo>
                  <a:lnTo>
                    <a:pt x="935978" y="32074"/>
                  </a:lnTo>
                  <a:lnTo>
                    <a:pt x="891591" y="43380"/>
                  </a:lnTo>
                  <a:lnTo>
                    <a:pt x="847873" y="56300"/>
                  </a:lnTo>
                  <a:lnTo>
                    <a:pt x="804857" y="70800"/>
                  </a:lnTo>
                  <a:lnTo>
                    <a:pt x="762577" y="86844"/>
                  </a:lnTo>
                  <a:lnTo>
                    <a:pt x="721066" y="104401"/>
                  </a:lnTo>
                  <a:lnTo>
                    <a:pt x="680358" y="123436"/>
                  </a:lnTo>
                  <a:lnTo>
                    <a:pt x="640487" y="143916"/>
                  </a:lnTo>
                  <a:lnTo>
                    <a:pt x="601487" y="165806"/>
                  </a:lnTo>
                  <a:lnTo>
                    <a:pt x="563391" y="189073"/>
                  </a:lnTo>
                  <a:lnTo>
                    <a:pt x="526234" y="213683"/>
                  </a:lnTo>
                  <a:lnTo>
                    <a:pt x="490048" y="239603"/>
                  </a:lnTo>
                  <a:lnTo>
                    <a:pt x="454868" y="266798"/>
                  </a:lnTo>
                  <a:lnTo>
                    <a:pt x="420728" y="295235"/>
                  </a:lnTo>
                  <a:lnTo>
                    <a:pt x="387660" y="324880"/>
                  </a:lnTo>
                  <a:lnTo>
                    <a:pt x="355700" y="355700"/>
                  </a:lnTo>
                  <a:lnTo>
                    <a:pt x="324880" y="387660"/>
                  </a:lnTo>
                  <a:lnTo>
                    <a:pt x="295235" y="420728"/>
                  </a:lnTo>
                  <a:lnTo>
                    <a:pt x="266798" y="454868"/>
                  </a:lnTo>
                  <a:lnTo>
                    <a:pt x="239603" y="490048"/>
                  </a:lnTo>
                  <a:lnTo>
                    <a:pt x="213683" y="526234"/>
                  </a:lnTo>
                  <a:lnTo>
                    <a:pt x="189073" y="563391"/>
                  </a:lnTo>
                  <a:lnTo>
                    <a:pt x="165806" y="601487"/>
                  </a:lnTo>
                  <a:lnTo>
                    <a:pt x="143916" y="640487"/>
                  </a:lnTo>
                  <a:lnTo>
                    <a:pt x="123436" y="680358"/>
                  </a:lnTo>
                  <a:lnTo>
                    <a:pt x="104401" y="721066"/>
                  </a:lnTo>
                  <a:lnTo>
                    <a:pt x="86844" y="762577"/>
                  </a:lnTo>
                  <a:lnTo>
                    <a:pt x="70800" y="804857"/>
                  </a:lnTo>
                  <a:lnTo>
                    <a:pt x="56300" y="847873"/>
                  </a:lnTo>
                  <a:lnTo>
                    <a:pt x="43380" y="891591"/>
                  </a:lnTo>
                  <a:lnTo>
                    <a:pt x="32074" y="935978"/>
                  </a:lnTo>
                  <a:lnTo>
                    <a:pt x="22414" y="980998"/>
                  </a:lnTo>
                  <a:lnTo>
                    <a:pt x="14435" y="1026620"/>
                  </a:lnTo>
                  <a:lnTo>
                    <a:pt x="8170" y="1072808"/>
                  </a:lnTo>
                  <a:lnTo>
                    <a:pt x="3653" y="1119529"/>
                  </a:lnTo>
                  <a:lnTo>
                    <a:pt x="919" y="1166750"/>
                  </a:lnTo>
                  <a:lnTo>
                    <a:pt x="0" y="1214437"/>
                  </a:lnTo>
                  <a:lnTo>
                    <a:pt x="919" y="1262124"/>
                  </a:lnTo>
                  <a:lnTo>
                    <a:pt x="3653" y="1309344"/>
                  </a:lnTo>
                  <a:lnTo>
                    <a:pt x="8170" y="1356066"/>
                  </a:lnTo>
                  <a:lnTo>
                    <a:pt x="14435" y="1402254"/>
                  </a:lnTo>
                  <a:lnTo>
                    <a:pt x="22414" y="1447876"/>
                  </a:lnTo>
                  <a:lnTo>
                    <a:pt x="32074" y="1492896"/>
                  </a:lnTo>
                  <a:lnTo>
                    <a:pt x="43380" y="1537282"/>
                  </a:lnTo>
                  <a:lnTo>
                    <a:pt x="56300" y="1581001"/>
                  </a:lnTo>
                  <a:lnTo>
                    <a:pt x="70800" y="1624017"/>
                  </a:lnTo>
                  <a:lnTo>
                    <a:pt x="86844" y="1666297"/>
                  </a:lnTo>
                  <a:lnTo>
                    <a:pt x="104401" y="1707808"/>
                  </a:lnTo>
                  <a:lnTo>
                    <a:pt x="123436" y="1748516"/>
                  </a:lnTo>
                  <a:lnTo>
                    <a:pt x="143916" y="1788387"/>
                  </a:lnTo>
                  <a:lnTo>
                    <a:pt x="165806" y="1827387"/>
                  </a:lnTo>
                  <a:lnTo>
                    <a:pt x="189073" y="1865482"/>
                  </a:lnTo>
                  <a:lnTo>
                    <a:pt x="213683" y="1902640"/>
                  </a:lnTo>
                  <a:lnTo>
                    <a:pt x="239603" y="1938826"/>
                  </a:lnTo>
                  <a:lnTo>
                    <a:pt x="266798" y="1974006"/>
                  </a:lnTo>
                  <a:lnTo>
                    <a:pt x="295235" y="2008146"/>
                  </a:lnTo>
                  <a:lnTo>
                    <a:pt x="324880" y="2041213"/>
                  </a:lnTo>
                  <a:lnTo>
                    <a:pt x="355700" y="2073174"/>
                  </a:lnTo>
                  <a:lnTo>
                    <a:pt x="387660" y="2103994"/>
                  </a:lnTo>
                  <a:lnTo>
                    <a:pt x="420728" y="2133639"/>
                  </a:lnTo>
                  <a:lnTo>
                    <a:pt x="454868" y="2162076"/>
                  </a:lnTo>
                  <a:lnTo>
                    <a:pt x="490048" y="2189271"/>
                  </a:lnTo>
                  <a:lnTo>
                    <a:pt x="526234" y="2215191"/>
                  </a:lnTo>
                  <a:lnTo>
                    <a:pt x="563391" y="2239801"/>
                  </a:lnTo>
                  <a:lnTo>
                    <a:pt x="601487" y="2263068"/>
                  </a:lnTo>
                  <a:lnTo>
                    <a:pt x="640487" y="2284958"/>
                  </a:lnTo>
                  <a:lnTo>
                    <a:pt x="680358" y="2305437"/>
                  </a:lnTo>
                  <a:lnTo>
                    <a:pt x="721066" y="2324472"/>
                  </a:lnTo>
                  <a:lnTo>
                    <a:pt x="762577" y="2342029"/>
                  </a:lnTo>
                  <a:lnTo>
                    <a:pt x="804857" y="2358074"/>
                  </a:lnTo>
                  <a:lnTo>
                    <a:pt x="847873" y="2372574"/>
                  </a:lnTo>
                  <a:lnTo>
                    <a:pt x="891591" y="2385493"/>
                  </a:lnTo>
                  <a:lnTo>
                    <a:pt x="935978" y="2396800"/>
                  </a:lnTo>
                  <a:lnTo>
                    <a:pt x="980998" y="2406460"/>
                  </a:lnTo>
                  <a:lnTo>
                    <a:pt x="1026620" y="2414439"/>
                  </a:lnTo>
                  <a:lnTo>
                    <a:pt x="1072808" y="2420704"/>
                  </a:lnTo>
                  <a:lnTo>
                    <a:pt x="1119529" y="2425221"/>
                  </a:lnTo>
                  <a:lnTo>
                    <a:pt x="1166750" y="2427955"/>
                  </a:lnTo>
                  <a:lnTo>
                    <a:pt x="1214437" y="2428874"/>
                  </a:lnTo>
                  <a:lnTo>
                    <a:pt x="1262124" y="2427955"/>
                  </a:lnTo>
                  <a:lnTo>
                    <a:pt x="1309344" y="2425221"/>
                  </a:lnTo>
                  <a:lnTo>
                    <a:pt x="1356066" y="2420704"/>
                  </a:lnTo>
                  <a:lnTo>
                    <a:pt x="1402254" y="2414439"/>
                  </a:lnTo>
                  <a:lnTo>
                    <a:pt x="1447876" y="2406460"/>
                  </a:lnTo>
                  <a:lnTo>
                    <a:pt x="1492896" y="2396800"/>
                  </a:lnTo>
                  <a:lnTo>
                    <a:pt x="1537282" y="2385493"/>
                  </a:lnTo>
                  <a:lnTo>
                    <a:pt x="1581001" y="2372574"/>
                  </a:lnTo>
                  <a:lnTo>
                    <a:pt x="1624017" y="2358074"/>
                  </a:lnTo>
                  <a:lnTo>
                    <a:pt x="1666297" y="2342029"/>
                  </a:lnTo>
                  <a:lnTo>
                    <a:pt x="1707808" y="2324472"/>
                  </a:lnTo>
                  <a:lnTo>
                    <a:pt x="1748516" y="2305437"/>
                  </a:lnTo>
                  <a:lnTo>
                    <a:pt x="1788387" y="2284958"/>
                  </a:lnTo>
                  <a:lnTo>
                    <a:pt x="1827387" y="2263068"/>
                  </a:lnTo>
                  <a:lnTo>
                    <a:pt x="1865482" y="2239801"/>
                  </a:lnTo>
                  <a:lnTo>
                    <a:pt x="1902640" y="2215191"/>
                  </a:lnTo>
                  <a:lnTo>
                    <a:pt x="1938826" y="2189271"/>
                  </a:lnTo>
                  <a:lnTo>
                    <a:pt x="1974006" y="2162076"/>
                  </a:lnTo>
                  <a:lnTo>
                    <a:pt x="2008146" y="2133639"/>
                  </a:lnTo>
                  <a:lnTo>
                    <a:pt x="2041213" y="2103994"/>
                  </a:lnTo>
                  <a:lnTo>
                    <a:pt x="2073174" y="2073174"/>
                  </a:lnTo>
                  <a:lnTo>
                    <a:pt x="2103994" y="2041213"/>
                  </a:lnTo>
                  <a:lnTo>
                    <a:pt x="2133639" y="2008146"/>
                  </a:lnTo>
                  <a:lnTo>
                    <a:pt x="2162076" y="1974006"/>
                  </a:lnTo>
                  <a:lnTo>
                    <a:pt x="2189271" y="1938826"/>
                  </a:lnTo>
                  <a:lnTo>
                    <a:pt x="2215191" y="1902640"/>
                  </a:lnTo>
                  <a:lnTo>
                    <a:pt x="2239801" y="1865482"/>
                  </a:lnTo>
                  <a:lnTo>
                    <a:pt x="2263068" y="1827387"/>
                  </a:lnTo>
                  <a:lnTo>
                    <a:pt x="2284958" y="1788387"/>
                  </a:lnTo>
                  <a:lnTo>
                    <a:pt x="2305437" y="1748516"/>
                  </a:lnTo>
                  <a:lnTo>
                    <a:pt x="2324472" y="1707808"/>
                  </a:lnTo>
                  <a:lnTo>
                    <a:pt x="2342029" y="1666297"/>
                  </a:lnTo>
                  <a:lnTo>
                    <a:pt x="2358074" y="1624017"/>
                  </a:lnTo>
                  <a:lnTo>
                    <a:pt x="2372574" y="1581001"/>
                  </a:lnTo>
                  <a:lnTo>
                    <a:pt x="2385493" y="1537282"/>
                  </a:lnTo>
                  <a:lnTo>
                    <a:pt x="2396800" y="1492896"/>
                  </a:lnTo>
                  <a:lnTo>
                    <a:pt x="2406460" y="1447876"/>
                  </a:lnTo>
                  <a:lnTo>
                    <a:pt x="2414439" y="1402254"/>
                  </a:lnTo>
                  <a:lnTo>
                    <a:pt x="2420704" y="1356066"/>
                  </a:lnTo>
                  <a:lnTo>
                    <a:pt x="2425221" y="1309344"/>
                  </a:lnTo>
                  <a:lnTo>
                    <a:pt x="2427955" y="1262124"/>
                  </a:lnTo>
                  <a:lnTo>
                    <a:pt x="2428874" y="1214437"/>
                  </a:lnTo>
                  <a:lnTo>
                    <a:pt x="2427955" y="1166750"/>
                  </a:lnTo>
                  <a:lnTo>
                    <a:pt x="2425221" y="1119529"/>
                  </a:lnTo>
                  <a:lnTo>
                    <a:pt x="2420704" y="1072808"/>
                  </a:lnTo>
                  <a:lnTo>
                    <a:pt x="2414439" y="1026620"/>
                  </a:lnTo>
                  <a:lnTo>
                    <a:pt x="2406460" y="980998"/>
                  </a:lnTo>
                  <a:lnTo>
                    <a:pt x="2396800" y="935978"/>
                  </a:lnTo>
                  <a:lnTo>
                    <a:pt x="2385493" y="891591"/>
                  </a:lnTo>
                  <a:lnTo>
                    <a:pt x="2372574" y="847873"/>
                  </a:lnTo>
                  <a:lnTo>
                    <a:pt x="2358074" y="804857"/>
                  </a:lnTo>
                  <a:lnTo>
                    <a:pt x="2342029" y="762577"/>
                  </a:lnTo>
                  <a:lnTo>
                    <a:pt x="2324472" y="721066"/>
                  </a:lnTo>
                  <a:lnTo>
                    <a:pt x="2305437" y="680358"/>
                  </a:lnTo>
                  <a:lnTo>
                    <a:pt x="2284958" y="640487"/>
                  </a:lnTo>
                  <a:lnTo>
                    <a:pt x="2263068" y="601487"/>
                  </a:lnTo>
                  <a:lnTo>
                    <a:pt x="2239801" y="563391"/>
                  </a:lnTo>
                  <a:lnTo>
                    <a:pt x="2215191" y="526234"/>
                  </a:lnTo>
                  <a:lnTo>
                    <a:pt x="2189271" y="490048"/>
                  </a:lnTo>
                  <a:lnTo>
                    <a:pt x="2162076" y="454868"/>
                  </a:lnTo>
                  <a:lnTo>
                    <a:pt x="2133639" y="420728"/>
                  </a:lnTo>
                  <a:lnTo>
                    <a:pt x="2103994" y="387660"/>
                  </a:lnTo>
                  <a:lnTo>
                    <a:pt x="2073174" y="355700"/>
                  </a:lnTo>
                  <a:lnTo>
                    <a:pt x="2041213" y="324880"/>
                  </a:lnTo>
                  <a:lnTo>
                    <a:pt x="2008146" y="295235"/>
                  </a:lnTo>
                  <a:lnTo>
                    <a:pt x="1974006" y="266798"/>
                  </a:lnTo>
                  <a:lnTo>
                    <a:pt x="1938826" y="239603"/>
                  </a:lnTo>
                  <a:lnTo>
                    <a:pt x="1902640" y="213683"/>
                  </a:lnTo>
                  <a:lnTo>
                    <a:pt x="1865482" y="189073"/>
                  </a:lnTo>
                  <a:lnTo>
                    <a:pt x="1827387" y="165806"/>
                  </a:lnTo>
                  <a:lnTo>
                    <a:pt x="1788387" y="143916"/>
                  </a:lnTo>
                  <a:lnTo>
                    <a:pt x="1748516" y="123436"/>
                  </a:lnTo>
                  <a:lnTo>
                    <a:pt x="1707808" y="104401"/>
                  </a:lnTo>
                  <a:lnTo>
                    <a:pt x="1666297" y="86844"/>
                  </a:lnTo>
                  <a:lnTo>
                    <a:pt x="1624017" y="70800"/>
                  </a:lnTo>
                  <a:lnTo>
                    <a:pt x="1581001" y="56300"/>
                  </a:lnTo>
                  <a:lnTo>
                    <a:pt x="1537282" y="43380"/>
                  </a:lnTo>
                  <a:lnTo>
                    <a:pt x="1492896" y="32074"/>
                  </a:lnTo>
                  <a:lnTo>
                    <a:pt x="1447876" y="22414"/>
                  </a:lnTo>
                  <a:lnTo>
                    <a:pt x="1402254" y="14435"/>
                  </a:lnTo>
                  <a:lnTo>
                    <a:pt x="1356066" y="8170"/>
                  </a:lnTo>
                  <a:lnTo>
                    <a:pt x="1309344" y="3653"/>
                  </a:lnTo>
                  <a:lnTo>
                    <a:pt x="1262124" y="919"/>
                  </a:lnTo>
                  <a:lnTo>
                    <a:pt x="1214437" y="0"/>
                  </a:lnTo>
                </a:path>
              </a:pathLst>
            </a:custGeom>
            <a:ln w="190290">
              <a:solidFill>
                <a:srgbClr val="E3E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8612" y="4786557"/>
            <a:ext cx="2526777" cy="261916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3731659" y="3779425"/>
            <a:ext cx="2618740" cy="2524125"/>
            <a:chOff x="13731659" y="3779425"/>
            <a:chExt cx="2618740" cy="2524125"/>
          </a:xfrm>
        </p:grpSpPr>
        <p:sp>
          <p:nvSpPr>
            <p:cNvPr id="11" name="object 11"/>
            <p:cNvSpPr/>
            <p:nvPr/>
          </p:nvSpPr>
          <p:spPr>
            <a:xfrm>
              <a:off x="13825886" y="3779425"/>
              <a:ext cx="2432050" cy="2432050"/>
            </a:xfrm>
            <a:custGeom>
              <a:avLst/>
              <a:gdLst/>
              <a:ahLst/>
              <a:cxnLst/>
              <a:rect l="l" t="t" r="r" b="b"/>
              <a:pathLst>
                <a:path w="2432050" h="2432050">
                  <a:moveTo>
                    <a:pt x="1215830" y="2431632"/>
                  </a:moveTo>
                  <a:lnTo>
                    <a:pt x="1168074" y="2430712"/>
                  </a:lnTo>
                  <a:lnTo>
                    <a:pt x="1120799" y="2427974"/>
                  </a:lnTo>
                  <a:lnTo>
                    <a:pt x="1074025" y="2423452"/>
                  </a:lnTo>
                  <a:lnTo>
                    <a:pt x="1027784" y="2417181"/>
                  </a:lnTo>
                  <a:lnTo>
                    <a:pt x="982111" y="2409192"/>
                  </a:lnTo>
                  <a:lnTo>
                    <a:pt x="937039" y="2399522"/>
                  </a:lnTo>
                  <a:lnTo>
                    <a:pt x="892602" y="2388202"/>
                  </a:lnTo>
                  <a:lnTo>
                    <a:pt x="848835" y="2375267"/>
                  </a:lnTo>
                  <a:lnTo>
                    <a:pt x="805770" y="2360752"/>
                  </a:lnTo>
                  <a:lnTo>
                    <a:pt x="763441" y="2344689"/>
                  </a:lnTo>
                  <a:lnTo>
                    <a:pt x="721883" y="2327112"/>
                  </a:lnTo>
                  <a:lnTo>
                    <a:pt x="681129" y="2308055"/>
                  </a:lnTo>
                  <a:lnTo>
                    <a:pt x="641213" y="2287552"/>
                  </a:lnTo>
                  <a:lnTo>
                    <a:pt x="602169" y="2265638"/>
                  </a:lnTo>
                  <a:lnTo>
                    <a:pt x="564030" y="2242344"/>
                  </a:lnTo>
                  <a:lnTo>
                    <a:pt x="526830" y="2217706"/>
                  </a:lnTo>
                  <a:lnTo>
                    <a:pt x="490604" y="2191757"/>
                  </a:lnTo>
                  <a:lnTo>
                    <a:pt x="455384" y="2164531"/>
                  </a:lnTo>
                  <a:lnTo>
                    <a:pt x="421204" y="2136062"/>
                  </a:lnTo>
                  <a:lnTo>
                    <a:pt x="388100" y="2106383"/>
                  </a:lnTo>
                  <a:lnTo>
                    <a:pt x="356103" y="2075528"/>
                  </a:lnTo>
                  <a:lnTo>
                    <a:pt x="325248" y="2043531"/>
                  </a:lnTo>
                  <a:lnTo>
                    <a:pt x="295569" y="2010426"/>
                  </a:lnTo>
                  <a:lnTo>
                    <a:pt x="267100" y="1976247"/>
                  </a:lnTo>
                  <a:lnTo>
                    <a:pt x="239874" y="1941027"/>
                  </a:lnTo>
                  <a:lnTo>
                    <a:pt x="213925" y="1904800"/>
                  </a:lnTo>
                  <a:lnTo>
                    <a:pt x="189287" y="1867601"/>
                  </a:lnTo>
                  <a:lnTo>
                    <a:pt x="165993" y="1829462"/>
                  </a:lnTo>
                  <a:lnTo>
                    <a:pt x="144078" y="1790417"/>
                  </a:lnTo>
                  <a:lnTo>
                    <a:pt x="123576" y="1750501"/>
                  </a:lnTo>
                  <a:lnTo>
                    <a:pt x="104519" y="1709747"/>
                  </a:lnTo>
                  <a:lnTo>
                    <a:pt x="86942" y="1668189"/>
                  </a:lnTo>
                  <a:lnTo>
                    <a:pt x="70879" y="1625861"/>
                  </a:lnTo>
                  <a:lnTo>
                    <a:pt x="56364" y="1582796"/>
                  </a:lnTo>
                  <a:lnTo>
                    <a:pt x="43429" y="1539028"/>
                  </a:lnTo>
                  <a:lnTo>
                    <a:pt x="32110" y="1494591"/>
                  </a:lnTo>
                  <a:lnTo>
                    <a:pt x="22439" y="1449520"/>
                  </a:lnTo>
                  <a:lnTo>
                    <a:pt x="14451" y="1403846"/>
                  </a:lnTo>
                  <a:lnTo>
                    <a:pt x="8179" y="1357606"/>
                  </a:lnTo>
                  <a:lnTo>
                    <a:pt x="3657" y="1310831"/>
                  </a:lnTo>
                  <a:lnTo>
                    <a:pt x="919" y="1263557"/>
                  </a:lnTo>
                  <a:lnTo>
                    <a:pt x="0" y="1215789"/>
                  </a:lnTo>
                  <a:lnTo>
                    <a:pt x="919" y="1168075"/>
                  </a:lnTo>
                  <a:lnTo>
                    <a:pt x="3657" y="1120801"/>
                  </a:lnTo>
                  <a:lnTo>
                    <a:pt x="8179" y="1074026"/>
                  </a:lnTo>
                  <a:lnTo>
                    <a:pt x="14451" y="1027785"/>
                  </a:lnTo>
                  <a:lnTo>
                    <a:pt x="22439" y="982112"/>
                  </a:lnTo>
                  <a:lnTo>
                    <a:pt x="32110" y="937040"/>
                  </a:lnTo>
                  <a:lnTo>
                    <a:pt x="43429" y="892604"/>
                  </a:lnTo>
                  <a:lnTo>
                    <a:pt x="56364" y="848836"/>
                  </a:lnTo>
                  <a:lnTo>
                    <a:pt x="70879" y="805771"/>
                  </a:lnTo>
                  <a:lnTo>
                    <a:pt x="86942" y="763443"/>
                  </a:lnTo>
                  <a:lnTo>
                    <a:pt x="104519" y="721885"/>
                  </a:lnTo>
                  <a:lnTo>
                    <a:pt x="123576" y="681131"/>
                  </a:lnTo>
                  <a:lnTo>
                    <a:pt x="144078" y="641215"/>
                  </a:lnTo>
                  <a:lnTo>
                    <a:pt x="165993" y="602170"/>
                  </a:lnTo>
                  <a:lnTo>
                    <a:pt x="189287" y="564031"/>
                  </a:lnTo>
                  <a:lnTo>
                    <a:pt x="213925" y="526831"/>
                  </a:lnTo>
                  <a:lnTo>
                    <a:pt x="239874" y="490605"/>
                  </a:lnTo>
                  <a:lnTo>
                    <a:pt x="267100" y="455385"/>
                  </a:lnTo>
                  <a:lnTo>
                    <a:pt x="295569" y="421205"/>
                  </a:lnTo>
                  <a:lnTo>
                    <a:pt x="325248" y="388101"/>
                  </a:lnTo>
                  <a:lnTo>
                    <a:pt x="356103" y="356104"/>
                  </a:lnTo>
                  <a:lnTo>
                    <a:pt x="388100" y="325249"/>
                  </a:lnTo>
                  <a:lnTo>
                    <a:pt x="421204" y="295570"/>
                  </a:lnTo>
                  <a:lnTo>
                    <a:pt x="455384" y="267101"/>
                  </a:lnTo>
                  <a:lnTo>
                    <a:pt x="490604" y="239875"/>
                  </a:lnTo>
                  <a:lnTo>
                    <a:pt x="526830" y="213926"/>
                  </a:lnTo>
                  <a:lnTo>
                    <a:pt x="564030" y="189288"/>
                  </a:lnTo>
                  <a:lnTo>
                    <a:pt x="602169" y="165994"/>
                  </a:lnTo>
                  <a:lnTo>
                    <a:pt x="641213" y="144079"/>
                  </a:lnTo>
                  <a:lnTo>
                    <a:pt x="681129" y="123576"/>
                  </a:lnTo>
                  <a:lnTo>
                    <a:pt x="721883" y="104520"/>
                  </a:lnTo>
                  <a:lnTo>
                    <a:pt x="763441" y="86943"/>
                  </a:lnTo>
                  <a:lnTo>
                    <a:pt x="805770" y="70880"/>
                  </a:lnTo>
                  <a:lnTo>
                    <a:pt x="848835" y="56364"/>
                  </a:lnTo>
                  <a:lnTo>
                    <a:pt x="892602" y="43430"/>
                  </a:lnTo>
                  <a:lnTo>
                    <a:pt x="937039" y="32110"/>
                  </a:lnTo>
                  <a:lnTo>
                    <a:pt x="982111" y="22439"/>
                  </a:lnTo>
                  <a:lnTo>
                    <a:pt x="1027784" y="14451"/>
                  </a:lnTo>
                  <a:lnTo>
                    <a:pt x="1074025" y="8179"/>
                  </a:lnTo>
                  <a:lnTo>
                    <a:pt x="1120799" y="3657"/>
                  </a:lnTo>
                  <a:lnTo>
                    <a:pt x="1168074" y="920"/>
                  </a:lnTo>
                  <a:lnTo>
                    <a:pt x="1215814" y="0"/>
                  </a:lnTo>
                  <a:lnTo>
                    <a:pt x="1263555" y="920"/>
                  </a:lnTo>
                  <a:lnTo>
                    <a:pt x="1310830" y="3657"/>
                  </a:lnTo>
                  <a:lnTo>
                    <a:pt x="1357604" y="8179"/>
                  </a:lnTo>
                  <a:lnTo>
                    <a:pt x="1403845" y="14451"/>
                  </a:lnTo>
                  <a:lnTo>
                    <a:pt x="1449518" y="22439"/>
                  </a:lnTo>
                  <a:lnTo>
                    <a:pt x="1494590" y="32110"/>
                  </a:lnTo>
                  <a:lnTo>
                    <a:pt x="1539027" y="43430"/>
                  </a:lnTo>
                  <a:lnTo>
                    <a:pt x="1582794" y="56364"/>
                  </a:lnTo>
                  <a:lnTo>
                    <a:pt x="1625859" y="70880"/>
                  </a:lnTo>
                  <a:lnTo>
                    <a:pt x="1668188" y="86943"/>
                  </a:lnTo>
                  <a:lnTo>
                    <a:pt x="1709746" y="104520"/>
                  </a:lnTo>
                  <a:lnTo>
                    <a:pt x="1750500" y="123576"/>
                  </a:lnTo>
                  <a:lnTo>
                    <a:pt x="1790416" y="144079"/>
                  </a:lnTo>
                  <a:lnTo>
                    <a:pt x="1829460" y="165994"/>
                  </a:lnTo>
                  <a:lnTo>
                    <a:pt x="1867599" y="189288"/>
                  </a:lnTo>
                  <a:lnTo>
                    <a:pt x="1904799" y="213926"/>
                  </a:lnTo>
                  <a:lnTo>
                    <a:pt x="1941026" y="239875"/>
                  </a:lnTo>
                  <a:lnTo>
                    <a:pt x="1976246" y="267101"/>
                  </a:lnTo>
                  <a:lnTo>
                    <a:pt x="2010425" y="295570"/>
                  </a:lnTo>
                  <a:lnTo>
                    <a:pt x="2043530" y="325249"/>
                  </a:lnTo>
                  <a:lnTo>
                    <a:pt x="2075527" y="356104"/>
                  </a:lnTo>
                  <a:lnTo>
                    <a:pt x="2106382" y="388101"/>
                  </a:lnTo>
                  <a:lnTo>
                    <a:pt x="2136061" y="421205"/>
                  </a:lnTo>
                  <a:lnTo>
                    <a:pt x="2164530" y="455385"/>
                  </a:lnTo>
                  <a:lnTo>
                    <a:pt x="2191756" y="490605"/>
                  </a:lnTo>
                  <a:lnTo>
                    <a:pt x="2217705" y="526831"/>
                  </a:lnTo>
                  <a:lnTo>
                    <a:pt x="2242343" y="564031"/>
                  </a:lnTo>
                  <a:lnTo>
                    <a:pt x="2265637" y="602170"/>
                  </a:lnTo>
                  <a:lnTo>
                    <a:pt x="2287552" y="641215"/>
                  </a:lnTo>
                  <a:lnTo>
                    <a:pt x="2308054" y="681131"/>
                  </a:lnTo>
                  <a:lnTo>
                    <a:pt x="2327111" y="721885"/>
                  </a:lnTo>
                  <a:lnTo>
                    <a:pt x="2344688" y="763443"/>
                  </a:lnTo>
                  <a:lnTo>
                    <a:pt x="2360751" y="805771"/>
                  </a:lnTo>
                  <a:lnTo>
                    <a:pt x="2375267" y="848836"/>
                  </a:lnTo>
                  <a:lnTo>
                    <a:pt x="2388201" y="892604"/>
                  </a:lnTo>
                  <a:lnTo>
                    <a:pt x="2399521" y="937040"/>
                  </a:lnTo>
                  <a:lnTo>
                    <a:pt x="2409192" y="982112"/>
                  </a:lnTo>
                  <a:lnTo>
                    <a:pt x="2417180" y="1027785"/>
                  </a:lnTo>
                  <a:lnTo>
                    <a:pt x="2423452" y="1074026"/>
                  </a:lnTo>
                  <a:lnTo>
                    <a:pt x="2427974" y="1120801"/>
                  </a:lnTo>
                  <a:lnTo>
                    <a:pt x="2430711" y="1168075"/>
                  </a:lnTo>
                  <a:lnTo>
                    <a:pt x="2431630" y="1215816"/>
                  </a:lnTo>
                  <a:lnTo>
                    <a:pt x="2430711" y="1263557"/>
                  </a:lnTo>
                  <a:lnTo>
                    <a:pt x="2427974" y="1310831"/>
                  </a:lnTo>
                  <a:lnTo>
                    <a:pt x="2423452" y="1357606"/>
                  </a:lnTo>
                  <a:lnTo>
                    <a:pt x="2417180" y="1403846"/>
                  </a:lnTo>
                  <a:lnTo>
                    <a:pt x="2409192" y="1449520"/>
                  </a:lnTo>
                  <a:lnTo>
                    <a:pt x="2399521" y="1494591"/>
                  </a:lnTo>
                  <a:lnTo>
                    <a:pt x="2388201" y="1539028"/>
                  </a:lnTo>
                  <a:lnTo>
                    <a:pt x="2375267" y="1582796"/>
                  </a:lnTo>
                  <a:lnTo>
                    <a:pt x="2360751" y="1625861"/>
                  </a:lnTo>
                  <a:lnTo>
                    <a:pt x="2344688" y="1668189"/>
                  </a:lnTo>
                  <a:lnTo>
                    <a:pt x="2327111" y="1709747"/>
                  </a:lnTo>
                  <a:lnTo>
                    <a:pt x="2308054" y="1750501"/>
                  </a:lnTo>
                  <a:lnTo>
                    <a:pt x="2287552" y="1790417"/>
                  </a:lnTo>
                  <a:lnTo>
                    <a:pt x="2265637" y="1829462"/>
                  </a:lnTo>
                  <a:lnTo>
                    <a:pt x="2242343" y="1867601"/>
                  </a:lnTo>
                  <a:lnTo>
                    <a:pt x="2217705" y="1904800"/>
                  </a:lnTo>
                  <a:lnTo>
                    <a:pt x="2191756" y="1941027"/>
                  </a:lnTo>
                  <a:lnTo>
                    <a:pt x="2164530" y="1976247"/>
                  </a:lnTo>
                  <a:lnTo>
                    <a:pt x="2136061" y="2010426"/>
                  </a:lnTo>
                  <a:lnTo>
                    <a:pt x="2106382" y="2043531"/>
                  </a:lnTo>
                  <a:lnTo>
                    <a:pt x="2075527" y="2075528"/>
                  </a:lnTo>
                  <a:lnTo>
                    <a:pt x="2043530" y="2106383"/>
                  </a:lnTo>
                  <a:lnTo>
                    <a:pt x="2010425" y="2136062"/>
                  </a:lnTo>
                  <a:lnTo>
                    <a:pt x="1976246" y="2164531"/>
                  </a:lnTo>
                  <a:lnTo>
                    <a:pt x="1941026" y="2191757"/>
                  </a:lnTo>
                  <a:lnTo>
                    <a:pt x="1904799" y="2217706"/>
                  </a:lnTo>
                  <a:lnTo>
                    <a:pt x="1867599" y="2242344"/>
                  </a:lnTo>
                  <a:lnTo>
                    <a:pt x="1829460" y="2265638"/>
                  </a:lnTo>
                  <a:lnTo>
                    <a:pt x="1790416" y="2287552"/>
                  </a:lnTo>
                  <a:lnTo>
                    <a:pt x="1750500" y="2308055"/>
                  </a:lnTo>
                  <a:lnTo>
                    <a:pt x="1709746" y="2327112"/>
                  </a:lnTo>
                  <a:lnTo>
                    <a:pt x="1668188" y="2344689"/>
                  </a:lnTo>
                  <a:lnTo>
                    <a:pt x="1625859" y="2360752"/>
                  </a:lnTo>
                  <a:lnTo>
                    <a:pt x="1582794" y="2375267"/>
                  </a:lnTo>
                  <a:lnTo>
                    <a:pt x="1539027" y="2388202"/>
                  </a:lnTo>
                  <a:lnTo>
                    <a:pt x="1494590" y="2399522"/>
                  </a:lnTo>
                  <a:lnTo>
                    <a:pt x="1449518" y="2409192"/>
                  </a:lnTo>
                  <a:lnTo>
                    <a:pt x="1403845" y="2417181"/>
                  </a:lnTo>
                  <a:lnTo>
                    <a:pt x="1357604" y="2423452"/>
                  </a:lnTo>
                  <a:lnTo>
                    <a:pt x="1310830" y="2427974"/>
                  </a:lnTo>
                  <a:lnTo>
                    <a:pt x="1263555" y="2430712"/>
                  </a:lnTo>
                  <a:lnTo>
                    <a:pt x="1215830" y="24316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826804" y="4760423"/>
              <a:ext cx="2428240" cy="1448435"/>
            </a:xfrm>
            <a:custGeom>
              <a:avLst/>
              <a:gdLst/>
              <a:ahLst/>
              <a:cxnLst/>
              <a:rect l="l" t="t" r="r" b="b"/>
              <a:pathLst>
                <a:path w="2428240" h="1448435">
                  <a:moveTo>
                    <a:pt x="0" y="281125"/>
                  </a:moveTo>
                  <a:lnTo>
                    <a:pt x="2734" y="328345"/>
                  </a:lnTo>
                  <a:lnTo>
                    <a:pt x="7251" y="375067"/>
                  </a:lnTo>
                  <a:lnTo>
                    <a:pt x="13516" y="421255"/>
                  </a:lnTo>
                  <a:lnTo>
                    <a:pt x="21495" y="466877"/>
                  </a:lnTo>
                  <a:lnTo>
                    <a:pt x="31155" y="511897"/>
                  </a:lnTo>
                  <a:lnTo>
                    <a:pt x="42461" y="556283"/>
                  </a:lnTo>
                  <a:lnTo>
                    <a:pt x="55381" y="600001"/>
                  </a:lnTo>
                  <a:lnTo>
                    <a:pt x="69880" y="643018"/>
                  </a:lnTo>
                  <a:lnTo>
                    <a:pt x="85925" y="685298"/>
                  </a:lnTo>
                  <a:lnTo>
                    <a:pt x="103482" y="726809"/>
                  </a:lnTo>
                  <a:lnTo>
                    <a:pt x="122517" y="767517"/>
                  </a:lnTo>
                  <a:lnTo>
                    <a:pt x="142997" y="807387"/>
                  </a:lnTo>
                  <a:lnTo>
                    <a:pt x="164887" y="846388"/>
                  </a:lnTo>
                  <a:lnTo>
                    <a:pt x="188154" y="884483"/>
                  </a:lnTo>
                  <a:lnTo>
                    <a:pt x="212764" y="921641"/>
                  </a:lnTo>
                  <a:lnTo>
                    <a:pt x="238683" y="957827"/>
                  </a:lnTo>
                  <a:lnTo>
                    <a:pt x="265879" y="993006"/>
                  </a:lnTo>
                  <a:lnTo>
                    <a:pt x="294316" y="1027147"/>
                  </a:lnTo>
                  <a:lnTo>
                    <a:pt x="323961" y="1060214"/>
                  </a:lnTo>
                  <a:lnTo>
                    <a:pt x="354781" y="1092175"/>
                  </a:lnTo>
                  <a:lnTo>
                    <a:pt x="386741" y="1122994"/>
                  </a:lnTo>
                  <a:lnTo>
                    <a:pt x="419809" y="1152640"/>
                  </a:lnTo>
                  <a:lnTo>
                    <a:pt x="453949" y="1181077"/>
                  </a:lnTo>
                  <a:lnTo>
                    <a:pt x="489129" y="1208272"/>
                  </a:lnTo>
                  <a:lnTo>
                    <a:pt x="525315" y="1234192"/>
                  </a:lnTo>
                  <a:lnTo>
                    <a:pt x="562472" y="1258802"/>
                  </a:lnTo>
                  <a:lnTo>
                    <a:pt x="600568" y="1282069"/>
                  </a:lnTo>
                  <a:lnTo>
                    <a:pt x="639568" y="1303959"/>
                  </a:lnTo>
                  <a:lnTo>
                    <a:pt x="679439" y="1324438"/>
                  </a:lnTo>
                  <a:lnTo>
                    <a:pt x="720147" y="1343473"/>
                  </a:lnTo>
                  <a:lnTo>
                    <a:pt x="761658" y="1361030"/>
                  </a:lnTo>
                  <a:lnTo>
                    <a:pt x="803938" y="1377075"/>
                  </a:lnTo>
                  <a:lnTo>
                    <a:pt x="846954" y="1391574"/>
                  </a:lnTo>
                  <a:lnTo>
                    <a:pt x="890672" y="1404494"/>
                  </a:lnTo>
                  <a:lnTo>
                    <a:pt x="935058" y="1415801"/>
                  </a:lnTo>
                  <a:lnTo>
                    <a:pt x="980079" y="1425461"/>
                  </a:lnTo>
                  <a:lnTo>
                    <a:pt x="1025700" y="1433440"/>
                  </a:lnTo>
                  <a:lnTo>
                    <a:pt x="1071889" y="1439705"/>
                  </a:lnTo>
                  <a:lnTo>
                    <a:pt x="1118610" y="1444221"/>
                  </a:lnTo>
                  <a:lnTo>
                    <a:pt x="1165831" y="1446956"/>
                  </a:lnTo>
                  <a:lnTo>
                    <a:pt x="1213518" y="1447875"/>
                  </a:lnTo>
                  <a:lnTo>
                    <a:pt x="1261204" y="1446956"/>
                  </a:lnTo>
                  <a:lnTo>
                    <a:pt x="1308425" y="1444221"/>
                  </a:lnTo>
                  <a:lnTo>
                    <a:pt x="1355147" y="1439705"/>
                  </a:lnTo>
                  <a:lnTo>
                    <a:pt x="1401335" y="1433440"/>
                  </a:lnTo>
                  <a:lnTo>
                    <a:pt x="1446957" y="1425461"/>
                  </a:lnTo>
                  <a:lnTo>
                    <a:pt x="1491977" y="1415801"/>
                  </a:lnTo>
                  <a:lnTo>
                    <a:pt x="1536363" y="1404494"/>
                  </a:lnTo>
                  <a:lnTo>
                    <a:pt x="1580081" y="1391574"/>
                  </a:lnTo>
                  <a:lnTo>
                    <a:pt x="1623098" y="1377075"/>
                  </a:lnTo>
                  <a:lnTo>
                    <a:pt x="1665378" y="1361030"/>
                  </a:lnTo>
                  <a:lnTo>
                    <a:pt x="1706889" y="1343473"/>
                  </a:lnTo>
                  <a:lnTo>
                    <a:pt x="1747597" y="1324438"/>
                  </a:lnTo>
                  <a:lnTo>
                    <a:pt x="1787467" y="1303959"/>
                  </a:lnTo>
                  <a:lnTo>
                    <a:pt x="1826468" y="1282069"/>
                  </a:lnTo>
                  <a:lnTo>
                    <a:pt x="1864563" y="1258802"/>
                  </a:lnTo>
                  <a:lnTo>
                    <a:pt x="1901721" y="1234192"/>
                  </a:lnTo>
                  <a:lnTo>
                    <a:pt x="1937907" y="1208272"/>
                  </a:lnTo>
                  <a:lnTo>
                    <a:pt x="1973086" y="1181077"/>
                  </a:lnTo>
                  <a:lnTo>
                    <a:pt x="2007227" y="1152640"/>
                  </a:lnTo>
                  <a:lnTo>
                    <a:pt x="2040294" y="1122994"/>
                  </a:lnTo>
                  <a:lnTo>
                    <a:pt x="2072255" y="1092175"/>
                  </a:lnTo>
                  <a:lnTo>
                    <a:pt x="2103074" y="1060214"/>
                  </a:lnTo>
                  <a:lnTo>
                    <a:pt x="2132720" y="1027147"/>
                  </a:lnTo>
                  <a:lnTo>
                    <a:pt x="2161157" y="993006"/>
                  </a:lnTo>
                  <a:lnTo>
                    <a:pt x="2188352" y="957827"/>
                  </a:lnTo>
                  <a:lnTo>
                    <a:pt x="2214272" y="921641"/>
                  </a:lnTo>
                  <a:lnTo>
                    <a:pt x="2238882" y="884483"/>
                  </a:lnTo>
                  <a:lnTo>
                    <a:pt x="2262149" y="846388"/>
                  </a:lnTo>
                  <a:lnTo>
                    <a:pt x="2284039" y="807387"/>
                  </a:lnTo>
                  <a:lnTo>
                    <a:pt x="2304518" y="767517"/>
                  </a:lnTo>
                  <a:lnTo>
                    <a:pt x="2323553" y="726809"/>
                  </a:lnTo>
                  <a:lnTo>
                    <a:pt x="2341110" y="685298"/>
                  </a:lnTo>
                  <a:lnTo>
                    <a:pt x="2357155" y="643018"/>
                  </a:lnTo>
                  <a:lnTo>
                    <a:pt x="2371654" y="600001"/>
                  </a:lnTo>
                  <a:lnTo>
                    <a:pt x="2384574" y="556283"/>
                  </a:lnTo>
                  <a:lnTo>
                    <a:pt x="2395881" y="511897"/>
                  </a:lnTo>
                  <a:lnTo>
                    <a:pt x="2405541" y="466877"/>
                  </a:lnTo>
                  <a:lnTo>
                    <a:pt x="2413520" y="421255"/>
                  </a:lnTo>
                  <a:lnTo>
                    <a:pt x="2419785" y="375067"/>
                  </a:lnTo>
                  <a:lnTo>
                    <a:pt x="2424301" y="328345"/>
                  </a:lnTo>
                  <a:lnTo>
                    <a:pt x="2427036" y="281124"/>
                  </a:lnTo>
                  <a:lnTo>
                    <a:pt x="2427955" y="233438"/>
                  </a:lnTo>
                  <a:lnTo>
                    <a:pt x="2427036" y="185751"/>
                  </a:lnTo>
                  <a:lnTo>
                    <a:pt x="2424301" y="138530"/>
                  </a:lnTo>
                  <a:lnTo>
                    <a:pt x="2419785" y="91809"/>
                  </a:lnTo>
                  <a:lnTo>
                    <a:pt x="2413520" y="45620"/>
                  </a:lnTo>
                  <a:lnTo>
                    <a:pt x="2405541" y="0"/>
                  </a:lnTo>
                </a:path>
              </a:pathLst>
            </a:custGeom>
            <a:ln w="190290">
              <a:solidFill>
                <a:srgbClr val="E3E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484054" y="4356076"/>
              <a:ext cx="1064895" cy="1200150"/>
            </a:xfrm>
            <a:custGeom>
              <a:avLst/>
              <a:gdLst/>
              <a:ahLst/>
              <a:cxnLst/>
              <a:rect l="l" t="t" r="r" b="b"/>
              <a:pathLst>
                <a:path w="1064894" h="1200150">
                  <a:moveTo>
                    <a:pt x="707020" y="419353"/>
                  </a:moveTo>
                  <a:lnTo>
                    <a:pt x="660571" y="413862"/>
                  </a:lnTo>
                  <a:lnTo>
                    <a:pt x="618642" y="399384"/>
                  </a:lnTo>
                  <a:lnTo>
                    <a:pt x="609387" y="352800"/>
                  </a:lnTo>
                  <a:lnTo>
                    <a:pt x="591840" y="309474"/>
                  </a:lnTo>
                  <a:lnTo>
                    <a:pt x="566869" y="270271"/>
                  </a:lnTo>
                  <a:lnTo>
                    <a:pt x="535342" y="236052"/>
                  </a:lnTo>
                  <a:lnTo>
                    <a:pt x="498127" y="207679"/>
                  </a:lnTo>
                  <a:lnTo>
                    <a:pt x="503690" y="160440"/>
                  </a:lnTo>
                  <a:lnTo>
                    <a:pt x="519513" y="117079"/>
                  </a:lnTo>
                  <a:lnTo>
                    <a:pt x="544295" y="78782"/>
                  </a:lnTo>
                  <a:lnTo>
                    <a:pt x="576737" y="46738"/>
                  </a:lnTo>
                  <a:lnTo>
                    <a:pt x="615538" y="22134"/>
                  </a:lnTo>
                  <a:lnTo>
                    <a:pt x="659399" y="6159"/>
                  </a:lnTo>
                  <a:lnTo>
                    <a:pt x="707020" y="0"/>
                  </a:lnTo>
                  <a:lnTo>
                    <a:pt x="755384" y="5536"/>
                  </a:lnTo>
                  <a:lnTo>
                    <a:pt x="799777" y="21308"/>
                  </a:lnTo>
                  <a:lnTo>
                    <a:pt x="838936" y="46057"/>
                  </a:lnTo>
                  <a:lnTo>
                    <a:pt x="871594" y="78526"/>
                  </a:lnTo>
                  <a:lnTo>
                    <a:pt x="896488" y="117457"/>
                  </a:lnTo>
                  <a:lnTo>
                    <a:pt x="912352" y="161593"/>
                  </a:lnTo>
                  <a:lnTo>
                    <a:pt x="917921" y="209676"/>
                  </a:lnTo>
                  <a:lnTo>
                    <a:pt x="912352" y="257760"/>
                  </a:lnTo>
                  <a:lnTo>
                    <a:pt x="896488" y="301896"/>
                  </a:lnTo>
                  <a:lnTo>
                    <a:pt x="871594" y="340827"/>
                  </a:lnTo>
                  <a:lnTo>
                    <a:pt x="838936" y="373296"/>
                  </a:lnTo>
                  <a:lnTo>
                    <a:pt x="799777" y="398045"/>
                  </a:lnTo>
                  <a:lnTo>
                    <a:pt x="755384" y="413816"/>
                  </a:lnTo>
                  <a:lnTo>
                    <a:pt x="707020" y="419353"/>
                  </a:lnTo>
                  <a:close/>
                </a:path>
                <a:path w="1064894" h="1200150">
                  <a:moveTo>
                    <a:pt x="359535" y="635021"/>
                  </a:moveTo>
                  <a:lnTo>
                    <a:pt x="311171" y="629484"/>
                  </a:lnTo>
                  <a:lnTo>
                    <a:pt x="266778" y="613712"/>
                  </a:lnTo>
                  <a:lnTo>
                    <a:pt x="227619" y="588963"/>
                  </a:lnTo>
                  <a:lnTo>
                    <a:pt x="194961" y="556494"/>
                  </a:lnTo>
                  <a:lnTo>
                    <a:pt x="170067" y="517563"/>
                  </a:lnTo>
                  <a:lnTo>
                    <a:pt x="154203" y="473427"/>
                  </a:lnTo>
                  <a:lnTo>
                    <a:pt x="148634" y="425344"/>
                  </a:lnTo>
                  <a:lnTo>
                    <a:pt x="154203" y="377261"/>
                  </a:lnTo>
                  <a:lnTo>
                    <a:pt x="170067" y="333125"/>
                  </a:lnTo>
                  <a:lnTo>
                    <a:pt x="194961" y="294193"/>
                  </a:lnTo>
                  <a:lnTo>
                    <a:pt x="227619" y="261724"/>
                  </a:lnTo>
                  <a:lnTo>
                    <a:pt x="266778" y="236975"/>
                  </a:lnTo>
                  <a:lnTo>
                    <a:pt x="311171" y="221204"/>
                  </a:lnTo>
                  <a:lnTo>
                    <a:pt x="359535" y="215667"/>
                  </a:lnTo>
                  <a:lnTo>
                    <a:pt x="407899" y="221204"/>
                  </a:lnTo>
                  <a:lnTo>
                    <a:pt x="452293" y="236975"/>
                  </a:lnTo>
                  <a:lnTo>
                    <a:pt x="491452" y="261724"/>
                  </a:lnTo>
                  <a:lnTo>
                    <a:pt x="524110" y="294193"/>
                  </a:lnTo>
                  <a:lnTo>
                    <a:pt x="549004" y="333125"/>
                  </a:lnTo>
                  <a:lnTo>
                    <a:pt x="564867" y="377261"/>
                  </a:lnTo>
                  <a:lnTo>
                    <a:pt x="570436" y="425344"/>
                  </a:lnTo>
                  <a:lnTo>
                    <a:pt x="564867" y="473427"/>
                  </a:lnTo>
                  <a:lnTo>
                    <a:pt x="549004" y="517563"/>
                  </a:lnTo>
                  <a:lnTo>
                    <a:pt x="524110" y="556494"/>
                  </a:lnTo>
                  <a:lnTo>
                    <a:pt x="491452" y="588963"/>
                  </a:lnTo>
                  <a:lnTo>
                    <a:pt x="452293" y="613712"/>
                  </a:lnTo>
                  <a:lnTo>
                    <a:pt x="407899" y="629484"/>
                  </a:lnTo>
                  <a:lnTo>
                    <a:pt x="359535" y="635021"/>
                  </a:lnTo>
                  <a:close/>
                </a:path>
                <a:path w="1064894" h="1200150">
                  <a:moveTo>
                    <a:pt x="767277" y="982485"/>
                  </a:moveTo>
                  <a:lnTo>
                    <a:pt x="767277" y="916586"/>
                  </a:lnTo>
                  <a:lnTo>
                    <a:pt x="763789" y="869625"/>
                  </a:lnTo>
                  <a:lnTo>
                    <a:pt x="753655" y="824898"/>
                  </a:lnTo>
                  <a:lnTo>
                    <a:pt x="737372" y="782867"/>
                  </a:lnTo>
                  <a:lnTo>
                    <a:pt x="715434" y="743991"/>
                  </a:lnTo>
                  <a:lnTo>
                    <a:pt x="688339" y="708731"/>
                  </a:lnTo>
                  <a:lnTo>
                    <a:pt x="656582" y="677548"/>
                  </a:lnTo>
                  <a:lnTo>
                    <a:pt x="620659" y="650900"/>
                  </a:lnTo>
                  <a:lnTo>
                    <a:pt x="581066" y="629249"/>
                  </a:lnTo>
                  <a:lnTo>
                    <a:pt x="538299" y="613055"/>
                  </a:lnTo>
                  <a:lnTo>
                    <a:pt x="570907" y="575425"/>
                  </a:lnTo>
                  <a:lnTo>
                    <a:pt x="595795" y="532179"/>
                  </a:lnTo>
                  <a:lnTo>
                    <a:pt x="612020" y="484440"/>
                  </a:lnTo>
                  <a:lnTo>
                    <a:pt x="618642" y="433332"/>
                  </a:lnTo>
                  <a:lnTo>
                    <a:pt x="795397" y="433332"/>
                  </a:lnTo>
                  <a:lnTo>
                    <a:pt x="843774" y="437643"/>
                  </a:lnTo>
                  <a:lnTo>
                    <a:pt x="889307" y="450074"/>
                  </a:lnTo>
                  <a:lnTo>
                    <a:pt x="931237" y="469868"/>
                  </a:lnTo>
                  <a:lnTo>
                    <a:pt x="968802" y="496269"/>
                  </a:lnTo>
                  <a:lnTo>
                    <a:pt x="1001242" y="528521"/>
                  </a:lnTo>
                  <a:lnTo>
                    <a:pt x="1027797" y="565868"/>
                  </a:lnTo>
                  <a:lnTo>
                    <a:pt x="1047707" y="607554"/>
                  </a:lnTo>
                  <a:lnTo>
                    <a:pt x="1060210" y="652823"/>
                  </a:lnTo>
                  <a:lnTo>
                    <a:pt x="1064547" y="700919"/>
                  </a:lnTo>
                  <a:lnTo>
                    <a:pt x="1064547" y="916587"/>
                  </a:lnTo>
                  <a:lnTo>
                    <a:pt x="1062538" y="916587"/>
                  </a:lnTo>
                  <a:lnTo>
                    <a:pt x="1048478" y="924574"/>
                  </a:lnTo>
                  <a:lnTo>
                    <a:pt x="1011729" y="939144"/>
                  </a:lnTo>
                  <a:lnTo>
                    <a:pt x="971148" y="952032"/>
                  </a:lnTo>
                  <a:lnTo>
                    <a:pt x="916507" y="965252"/>
                  </a:lnTo>
                  <a:lnTo>
                    <a:pt x="848364" y="976254"/>
                  </a:lnTo>
                  <a:lnTo>
                    <a:pt x="767277" y="982485"/>
                  </a:lnTo>
                  <a:close/>
                </a:path>
                <a:path w="1064894" h="1200150">
                  <a:moveTo>
                    <a:pt x="379621" y="1200149"/>
                  </a:moveTo>
                  <a:lnTo>
                    <a:pt x="335128" y="1199247"/>
                  </a:lnTo>
                  <a:lnTo>
                    <a:pt x="287824" y="1196353"/>
                  </a:lnTo>
                  <a:lnTo>
                    <a:pt x="237849" y="1191189"/>
                  </a:lnTo>
                  <a:lnTo>
                    <a:pt x="185345" y="1183475"/>
                  </a:lnTo>
                  <a:lnTo>
                    <a:pt x="130452" y="1172932"/>
                  </a:lnTo>
                  <a:lnTo>
                    <a:pt x="73310" y="1159279"/>
                  </a:lnTo>
                  <a:lnTo>
                    <a:pt x="0" y="1138245"/>
                  </a:lnTo>
                  <a:lnTo>
                    <a:pt x="0" y="916586"/>
                  </a:lnTo>
                  <a:lnTo>
                    <a:pt x="4336" y="868490"/>
                  </a:lnTo>
                  <a:lnTo>
                    <a:pt x="16840" y="823221"/>
                  </a:lnTo>
                  <a:lnTo>
                    <a:pt x="36749" y="781535"/>
                  </a:lnTo>
                  <a:lnTo>
                    <a:pt x="63304" y="744188"/>
                  </a:lnTo>
                  <a:lnTo>
                    <a:pt x="95745" y="711936"/>
                  </a:lnTo>
                  <a:lnTo>
                    <a:pt x="133310" y="685535"/>
                  </a:lnTo>
                  <a:lnTo>
                    <a:pt x="175240" y="665741"/>
                  </a:lnTo>
                  <a:lnTo>
                    <a:pt x="220775" y="653310"/>
                  </a:lnTo>
                  <a:lnTo>
                    <a:pt x="269149" y="648999"/>
                  </a:lnTo>
                  <a:lnTo>
                    <a:pt x="447913" y="648999"/>
                  </a:lnTo>
                  <a:lnTo>
                    <a:pt x="496288" y="653311"/>
                  </a:lnTo>
                  <a:lnTo>
                    <a:pt x="541801" y="665741"/>
                  </a:lnTo>
                  <a:lnTo>
                    <a:pt x="583678" y="685535"/>
                  </a:lnTo>
                  <a:lnTo>
                    <a:pt x="621141" y="711936"/>
                  </a:lnTo>
                  <a:lnTo>
                    <a:pt x="653414" y="744188"/>
                  </a:lnTo>
                  <a:lnTo>
                    <a:pt x="679718" y="781536"/>
                  </a:lnTo>
                  <a:lnTo>
                    <a:pt x="699277" y="823222"/>
                  </a:lnTo>
                  <a:lnTo>
                    <a:pt x="711315" y="868490"/>
                  </a:lnTo>
                  <a:lnTo>
                    <a:pt x="715054" y="916586"/>
                  </a:lnTo>
                  <a:lnTo>
                    <a:pt x="715054" y="1132254"/>
                  </a:lnTo>
                  <a:lnTo>
                    <a:pt x="713046" y="1132254"/>
                  </a:lnTo>
                  <a:lnTo>
                    <a:pt x="698985" y="1140242"/>
                  </a:lnTo>
                  <a:lnTo>
                    <a:pt x="631894" y="1165497"/>
                  </a:lnTo>
                  <a:lnTo>
                    <a:pt x="585427" y="1177828"/>
                  </a:lnTo>
                  <a:lnTo>
                    <a:pt x="527612" y="1188971"/>
                  </a:lnTo>
                  <a:lnTo>
                    <a:pt x="458869" y="1197040"/>
                  </a:lnTo>
                  <a:lnTo>
                    <a:pt x="379621" y="1200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2553766" y="4722545"/>
            <a:ext cx="1518920" cy="1094105"/>
          </a:xfrm>
          <a:custGeom>
            <a:avLst/>
            <a:gdLst/>
            <a:ahLst/>
            <a:cxnLst/>
            <a:rect l="l" t="t" r="r" b="b"/>
            <a:pathLst>
              <a:path w="1518920" h="1094104">
                <a:moveTo>
                  <a:pt x="354952" y="319557"/>
                </a:moveTo>
                <a:lnTo>
                  <a:pt x="349465" y="314071"/>
                </a:lnTo>
                <a:lnTo>
                  <a:pt x="147624" y="314071"/>
                </a:lnTo>
                <a:lnTo>
                  <a:pt x="142138" y="319557"/>
                </a:lnTo>
                <a:lnTo>
                  <a:pt x="142138" y="333108"/>
                </a:lnTo>
                <a:lnTo>
                  <a:pt x="147624" y="338594"/>
                </a:lnTo>
                <a:lnTo>
                  <a:pt x="342709" y="338594"/>
                </a:lnTo>
                <a:lnTo>
                  <a:pt x="349465" y="338594"/>
                </a:lnTo>
                <a:lnTo>
                  <a:pt x="354952" y="333108"/>
                </a:lnTo>
                <a:lnTo>
                  <a:pt x="354952" y="319557"/>
                </a:lnTo>
                <a:close/>
              </a:path>
              <a:path w="1518920" h="1094104">
                <a:moveTo>
                  <a:pt x="383146" y="503059"/>
                </a:moveTo>
                <a:lnTo>
                  <a:pt x="377659" y="497573"/>
                </a:lnTo>
                <a:lnTo>
                  <a:pt x="79794" y="497573"/>
                </a:lnTo>
                <a:lnTo>
                  <a:pt x="74307" y="503059"/>
                </a:lnTo>
                <a:lnTo>
                  <a:pt x="74307" y="509828"/>
                </a:lnTo>
                <a:lnTo>
                  <a:pt x="74307" y="516610"/>
                </a:lnTo>
                <a:lnTo>
                  <a:pt x="79794" y="522084"/>
                </a:lnTo>
                <a:lnTo>
                  <a:pt x="377659" y="522084"/>
                </a:lnTo>
                <a:lnTo>
                  <a:pt x="383146" y="516610"/>
                </a:lnTo>
                <a:lnTo>
                  <a:pt x="383146" y="503059"/>
                </a:lnTo>
                <a:close/>
              </a:path>
              <a:path w="1518920" h="1094104">
                <a:moveTo>
                  <a:pt x="741832" y="804684"/>
                </a:moveTo>
                <a:lnTo>
                  <a:pt x="736333" y="799211"/>
                </a:lnTo>
                <a:lnTo>
                  <a:pt x="729576" y="799211"/>
                </a:lnTo>
                <a:lnTo>
                  <a:pt x="722820" y="799211"/>
                </a:lnTo>
                <a:lnTo>
                  <a:pt x="717334" y="804684"/>
                </a:lnTo>
                <a:lnTo>
                  <a:pt x="717334" y="914527"/>
                </a:lnTo>
                <a:lnTo>
                  <a:pt x="558203" y="780135"/>
                </a:lnTo>
                <a:lnTo>
                  <a:pt x="555409" y="779106"/>
                </a:lnTo>
                <a:lnTo>
                  <a:pt x="90855" y="779106"/>
                </a:lnTo>
                <a:lnTo>
                  <a:pt x="65049" y="773874"/>
                </a:lnTo>
                <a:lnTo>
                  <a:pt x="43954" y="759625"/>
                </a:lnTo>
                <a:lnTo>
                  <a:pt x="29718" y="738517"/>
                </a:lnTo>
                <a:lnTo>
                  <a:pt x="24498" y="712698"/>
                </a:lnTo>
                <a:lnTo>
                  <a:pt x="24498" y="245897"/>
                </a:lnTo>
                <a:lnTo>
                  <a:pt x="29718" y="220065"/>
                </a:lnTo>
                <a:lnTo>
                  <a:pt x="43954" y="198958"/>
                </a:lnTo>
                <a:lnTo>
                  <a:pt x="65049" y="184721"/>
                </a:lnTo>
                <a:lnTo>
                  <a:pt x="90855" y="179501"/>
                </a:lnTo>
                <a:lnTo>
                  <a:pt x="452526" y="179501"/>
                </a:lnTo>
                <a:lnTo>
                  <a:pt x="458012" y="174015"/>
                </a:lnTo>
                <a:lnTo>
                  <a:pt x="458012" y="160464"/>
                </a:lnTo>
                <a:lnTo>
                  <a:pt x="452526" y="154978"/>
                </a:lnTo>
                <a:lnTo>
                  <a:pt x="90855" y="154978"/>
                </a:lnTo>
                <a:lnTo>
                  <a:pt x="55524" y="162140"/>
                </a:lnTo>
                <a:lnTo>
                  <a:pt x="26644" y="181648"/>
                </a:lnTo>
                <a:lnTo>
                  <a:pt x="7150" y="210540"/>
                </a:lnTo>
                <a:lnTo>
                  <a:pt x="0" y="245897"/>
                </a:lnTo>
                <a:lnTo>
                  <a:pt x="0" y="712698"/>
                </a:lnTo>
                <a:lnTo>
                  <a:pt x="7150" y="748055"/>
                </a:lnTo>
                <a:lnTo>
                  <a:pt x="26644" y="776947"/>
                </a:lnTo>
                <a:lnTo>
                  <a:pt x="55524" y="796455"/>
                </a:lnTo>
                <a:lnTo>
                  <a:pt x="90855" y="803605"/>
                </a:lnTo>
                <a:lnTo>
                  <a:pt x="548043" y="803605"/>
                </a:lnTo>
                <a:lnTo>
                  <a:pt x="723925" y="952182"/>
                </a:lnTo>
                <a:lnTo>
                  <a:pt x="726744" y="953160"/>
                </a:lnTo>
                <a:lnTo>
                  <a:pt x="731329" y="953160"/>
                </a:lnTo>
                <a:lnTo>
                  <a:pt x="733094" y="952792"/>
                </a:lnTo>
                <a:lnTo>
                  <a:pt x="739063" y="950010"/>
                </a:lnTo>
                <a:lnTo>
                  <a:pt x="741832" y="945680"/>
                </a:lnTo>
                <a:lnTo>
                  <a:pt x="741832" y="804684"/>
                </a:lnTo>
                <a:close/>
              </a:path>
              <a:path w="1518920" h="1094104">
                <a:moveTo>
                  <a:pt x="1135722" y="398576"/>
                </a:moveTo>
                <a:lnTo>
                  <a:pt x="1130223" y="393103"/>
                </a:lnTo>
                <a:lnTo>
                  <a:pt x="1116711" y="393103"/>
                </a:lnTo>
                <a:lnTo>
                  <a:pt x="1111224" y="398576"/>
                </a:lnTo>
                <a:lnTo>
                  <a:pt x="1111224" y="405358"/>
                </a:lnTo>
                <a:lnTo>
                  <a:pt x="1108113" y="451485"/>
                </a:lnTo>
                <a:lnTo>
                  <a:pt x="1099045" y="495744"/>
                </a:lnTo>
                <a:lnTo>
                  <a:pt x="1084440" y="537718"/>
                </a:lnTo>
                <a:lnTo>
                  <a:pt x="1064717" y="577024"/>
                </a:lnTo>
                <a:lnTo>
                  <a:pt x="1040257" y="613232"/>
                </a:lnTo>
                <a:lnTo>
                  <a:pt x="1011478" y="645934"/>
                </a:lnTo>
                <a:lnTo>
                  <a:pt x="978801" y="674725"/>
                </a:lnTo>
                <a:lnTo>
                  <a:pt x="942619" y="699198"/>
                </a:lnTo>
                <a:lnTo>
                  <a:pt x="903338" y="718947"/>
                </a:lnTo>
                <a:lnTo>
                  <a:pt x="861390" y="733564"/>
                </a:lnTo>
                <a:lnTo>
                  <a:pt x="817156" y="742632"/>
                </a:lnTo>
                <a:lnTo>
                  <a:pt x="771067" y="745744"/>
                </a:lnTo>
                <a:lnTo>
                  <a:pt x="724966" y="742632"/>
                </a:lnTo>
                <a:lnTo>
                  <a:pt x="680745" y="733564"/>
                </a:lnTo>
                <a:lnTo>
                  <a:pt x="638784" y="718947"/>
                </a:lnTo>
                <a:lnTo>
                  <a:pt x="599516" y="699198"/>
                </a:lnTo>
                <a:lnTo>
                  <a:pt x="563333" y="674725"/>
                </a:lnTo>
                <a:lnTo>
                  <a:pt x="530656" y="645934"/>
                </a:lnTo>
                <a:lnTo>
                  <a:pt x="501878" y="613232"/>
                </a:lnTo>
                <a:lnTo>
                  <a:pt x="477431" y="577024"/>
                </a:lnTo>
                <a:lnTo>
                  <a:pt x="457695" y="537730"/>
                </a:lnTo>
                <a:lnTo>
                  <a:pt x="443090" y="495744"/>
                </a:lnTo>
                <a:lnTo>
                  <a:pt x="434035" y="451485"/>
                </a:lnTo>
                <a:lnTo>
                  <a:pt x="430923" y="405358"/>
                </a:lnTo>
                <a:lnTo>
                  <a:pt x="434035" y="359232"/>
                </a:lnTo>
                <a:lnTo>
                  <a:pt x="443090" y="314972"/>
                </a:lnTo>
                <a:lnTo>
                  <a:pt x="457695" y="272986"/>
                </a:lnTo>
                <a:lnTo>
                  <a:pt x="477431" y="233692"/>
                </a:lnTo>
                <a:lnTo>
                  <a:pt x="501891" y="197485"/>
                </a:lnTo>
                <a:lnTo>
                  <a:pt x="530656" y="164782"/>
                </a:lnTo>
                <a:lnTo>
                  <a:pt x="563346" y="135978"/>
                </a:lnTo>
                <a:lnTo>
                  <a:pt x="599528" y="111506"/>
                </a:lnTo>
                <a:lnTo>
                  <a:pt x="638797" y="91757"/>
                </a:lnTo>
                <a:lnTo>
                  <a:pt x="680758" y="77152"/>
                </a:lnTo>
                <a:lnTo>
                  <a:pt x="724979" y="68084"/>
                </a:lnTo>
                <a:lnTo>
                  <a:pt x="771080" y="64973"/>
                </a:lnTo>
                <a:lnTo>
                  <a:pt x="823582" y="68986"/>
                </a:lnTo>
                <a:lnTo>
                  <a:pt x="874204" y="80860"/>
                </a:lnTo>
                <a:lnTo>
                  <a:pt x="922223" y="100291"/>
                </a:lnTo>
                <a:lnTo>
                  <a:pt x="966876" y="126961"/>
                </a:lnTo>
                <a:lnTo>
                  <a:pt x="1007452" y="160578"/>
                </a:lnTo>
                <a:lnTo>
                  <a:pt x="1041501" y="209245"/>
                </a:lnTo>
                <a:lnTo>
                  <a:pt x="1055281" y="253238"/>
                </a:lnTo>
                <a:lnTo>
                  <a:pt x="1057211" y="310603"/>
                </a:lnTo>
                <a:lnTo>
                  <a:pt x="1040053" y="381558"/>
                </a:lnTo>
                <a:lnTo>
                  <a:pt x="1004989" y="449757"/>
                </a:lnTo>
                <a:lnTo>
                  <a:pt x="970445" y="485787"/>
                </a:lnTo>
                <a:lnTo>
                  <a:pt x="933424" y="502348"/>
                </a:lnTo>
                <a:lnTo>
                  <a:pt x="879259" y="479844"/>
                </a:lnTo>
                <a:lnTo>
                  <a:pt x="856780" y="425640"/>
                </a:lnTo>
                <a:lnTo>
                  <a:pt x="856780" y="359143"/>
                </a:lnTo>
                <a:lnTo>
                  <a:pt x="856957" y="348653"/>
                </a:lnTo>
                <a:lnTo>
                  <a:pt x="856780" y="343496"/>
                </a:lnTo>
                <a:lnTo>
                  <a:pt x="856780" y="209448"/>
                </a:lnTo>
                <a:lnTo>
                  <a:pt x="851293" y="203974"/>
                </a:lnTo>
                <a:lnTo>
                  <a:pt x="837768" y="203974"/>
                </a:lnTo>
                <a:lnTo>
                  <a:pt x="832281" y="209448"/>
                </a:lnTo>
                <a:lnTo>
                  <a:pt x="832281" y="260477"/>
                </a:lnTo>
                <a:lnTo>
                  <a:pt x="823582" y="249669"/>
                </a:lnTo>
                <a:lnTo>
                  <a:pt x="813752" y="240538"/>
                </a:lnTo>
                <a:lnTo>
                  <a:pt x="802830" y="233184"/>
                </a:lnTo>
                <a:lnTo>
                  <a:pt x="790841" y="227736"/>
                </a:lnTo>
                <a:lnTo>
                  <a:pt x="752157" y="223596"/>
                </a:lnTo>
                <a:lnTo>
                  <a:pt x="712901" y="236702"/>
                </a:lnTo>
                <a:lnTo>
                  <a:pt x="675716" y="265036"/>
                </a:lnTo>
                <a:lnTo>
                  <a:pt x="643216" y="306590"/>
                </a:lnTo>
                <a:lnTo>
                  <a:pt x="618070" y="359346"/>
                </a:lnTo>
                <a:lnTo>
                  <a:pt x="603059" y="426643"/>
                </a:lnTo>
                <a:lnTo>
                  <a:pt x="602437" y="459092"/>
                </a:lnTo>
                <a:lnTo>
                  <a:pt x="606501" y="489686"/>
                </a:lnTo>
                <a:lnTo>
                  <a:pt x="629234" y="541540"/>
                </a:lnTo>
                <a:lnTo>
                  <a:pt x="668299" y="570738"/>
                </a:lnTo>
                <a:lnTo>
                  <a:pt x="696163" y="575538"/>
                </a:lnTo>
                <a:lnTo>
                  <a:pt x="735926" y="566801"/>
                </a:lnTo>
                <a:lnTo>
                  <a:pt x="774280" y="541959"/>
                </a:lnTo>
                <a:lnTo>
                  <a:pt x="808532" y="503110"/>
                </a:lnTo>
                <a:lnTo>
                  <a:pt x="835952" y="452310"/>
                </a:lnTo>
                <a:lnTo>
                  <a:pt x="849604" y="482053"/>
                </a:lnTo>
                <a:lnTo>
                  <a:pt x="900290" y="521233"/>
                </a:lnTo>
                <a:lnTo>
                  <a:pt x="948118" y="524306"/>
                </a:lnTo>
                <a:lnTo>
                  <a:pt x="1022070" y="468045"/>
                </a:lnTo>
                <a:lnTo>
                  <a:pt x="1062990" y="390156"/>
                </a:lnTo>
                <a:lnTo>
                  <a:pt x="1080376" y="323430"/>
                </a:lnTo>
                <a:lnTo>
                  <a:pt x="1081913" y="266966"/>
                </a:lnTo>
                <a:lnTo>
                  <a:pt x="1072337" y="220726"/>
                </a:lnTo>
                <a:lnTo>
                  <a:pt x="1056411" y="184670"/>
                </a:lnTo>
                <a:lnTo>
                  <a:pt x="1024420" y="142913"/>
                </a:lnTo>
                <a:lnTo>
                  <a:pt x="988517" y="112382"/>
                </a:lnTo>
                <a:lnTo>
                  <a:pt x="949477" y="86982"/>
                </a:lnTo>
                <a:lnTo>
                  <a:pt x="907757" y="66903"/>
                </a:lnTo>
                <a:lnTo>
                  <a:pt x="863803" y="52336"/>
                </a:lnTo>
                <a:lnTo>
                  <a:pt x="818083" y="43459"/>
                </a:lnTo>
                <a:lnTo>
                  <a:pt x="771067" y="40449"/>
                </a:lnTo>
                <a:lnTo>
                  <a:pt x="721652" y="43789"/>
                </a:lnTo>
                <a:lnTo>
                  <a:pt x="674230" y="53505"/>
                </a:lnTo>
                <a:lnTo>
                  <a:pt x="629259" y="69176"/>
                </a:lnTo>
                <a:lnTo>
                  <a:pt x="587159" y="90347"/>
                </a:lnTo>
                <a:lnTo>
                  <a:pt x="548373" y="116586"/>
                </a:lnTo>
                <a:lnTo>
                  <a:pt x="513334" y="147447"/>
                </a:lnTo>
                <a:lnTo>
                  <a:pt x="482485" y="182511"/>
                </a:lnTo>
                <a:lnTo>
                  <a:pt x="456272" y="221322"/>
                </a:lnTo>
                <a:lnTo>
                  <a:pt x="435114" y="263448"/>
                </a:lnTo>
                <a:lnTo>
                  <a:pt x="419455" y="308457"/>
                </a:lnTo>
                <a:lnTo>
                  <a:pt x="409740" y="355904"/>
                </a:lnTo>
                <a:lnTo>
                  <a:pt x="406412" y="405358"/>
                </a:lnTo>
                <a:lnTo>
                  <a:pt x="409740" y="454799"/>
                </a:lnTo>
                <a:lnTo>
                  <a:pt x="419455" y="502246"/>
                </a:lnTo>
                <a:lnTo>
                  <a:pt x="435114" y="547255"/>
                </a:lnTo>
                <a:lnTo>
                  <a:pt x="456272" y="589381"/>
                </a:lnTo>
                <a:lnTo>
                  <a:pt x="482485" y="628192"/>
                </a:lnTo>
                <a:lnTo>
                  <a:pt x="513334" y="663257"/>
                </a:lnTo>
                <a:lnTo>
                  <a:pt x="548373" y="694131"/>
                </a:lnTo>
                <a:lnTo>
                  <a:pt x="587159" y="720369"/>
                </a:lnTo>
                <a:lnTo>
                  <a:pt x="629259" y="741540"/>
                </a:lnTo>
                <a:lnTo>
                  <a:pt x="674230" y="757199"/>
                </a:lnTo>
                <a:lnTo>
                  <a:pt x="721652" y="766914"/>
                </a:lnTo>
                <a:lnTo>
                  <a:pt x="771067" y="770255"/>
                </a:lnTo>
                <a:lnTo>
                  <a:pt x="820483" y="766914"/>
                </a:lnTo>
                <a:lnTo>
                  <a:pt x="867892" y="757199"/>
                </a:lnTo>
                <a:lnTo>
                  <a:pt x="912863" y="741540"/>
                </a:lnTo>
                <a:lnTo>
                  <a:pt x="954963" y="720369"/>
                </a:lnTo>
                <a:lnTo>
                  <a:pt x="993762" y="694131"/>
                </a:lnTo>
                <a:lnTo>
                  <a:pt x="1028788" y="663257"/>
                </a:lnTo>
                <a:lnTo>
                  <a:pt x="1059637" y="628192"/>
                </a:lnTo>
                <a:lnTo>
                  <a:pt x="1085862" y="589381"/>
                </a:lnTo>
                <a:lnTo>
                  <a:pt x="1107020" y="547255"/>
                </a:lnTo>
                <a:lnTo>
                  <a:pt x="1122667" y="502246"/>
                </a:lnTo>
                <a:lnTo>
                  <a:pt x="1132382" y="454799"/>
                </a:lnTo>
                <a:lnTo>
                  <a:pt x="1135722" y="405358"/>
                </a:lnTo>
                <a:lnTo>
                  <a:pt x="1135722" y="398576"/>
                </a:lnTo>
                <a:close/>
              </a:path>
              <a:path w="1518920" h="1094104">
                <a:moveTo>
                  <a:pt x="1518577" y="250609"/>
                </a:moveTo>
                <a:lnTo>
                  <a:pt x="1515986" y="212432"/>
                </a:lnTo>
                <a:lnTo>
                  <a:pt x="1504759" y="149631"/>
                </a:lnTo>
                <a:lnTo>
                  <a:pt x="1470774" y="83464"/>
                </a:lnTo>
                <a:lnTo>
                  <a:pt x="1412494" y="40792"/>
                </a:lnTo>
                <a:lnTo>
                  <a:pt x="1327416" y="5410"/>
                </a:lnTo>
                <a:lnTo>
                  <a:pt x="1296974" y="0"/>
                </a:lnTo>
                <a:lnTo>
                  <a:pt x="1281315" y="2311"/>
                </a:lnTo>
                <a:lnTo>
                  <a:pt x="1238300" y="28371"/>
                </a:lnTo>
                <a:lnTo>
                  <a:pt x="1180490" y="151549"/>
                </a:lnTo>
                <a:lnTo>
                  <a:pt x="1172781" y="186131"/>
                </a:lnTo>
                <a:lnTo>
                  <a:pt x="1173683" y="203403"/>
                </a:lnTo>
                <a:lnTo>
                  <a:pt x="1194104" y="247751"/>
                </a:lnTo>
                <a:lnTo>
                  <a:pt x="1219403" y="265531"/>
                </a:lnTo>
                <a:lnTo>
                  <a:pt x="1247559" y="283159"/>
                </a:lnTo>
                <a:lnTo>
                  <a:pt x="1268361" y="308635"/>
                </a:lnTo>
                <a:lnTo>
                  <a:pt x="1280744" y="340131"/>
                </a:lnTo>
                <a:lnTo>
                  <a:pt x="1283627" y="375805"/>
                </a:lnTo>
                <a:lnTo>
                  <a:pt x="1279791" y="417880"/>
                </a:lnTo>
                <a:lnTo>
                  <a:pt x="1271879" y="467321"/>
                </a:lnTo>
                <a:lnTo>
                  <a:pt x="1258506" y="521843"/>
                </a:lnTo>
                <a:lnTo>
                  <a:pt x="1238338" y="579094"/>
                </a:lnTo>
                <a:lnTo>
                  <a:pt x="1212024" y="633780"/>
                </a:lnTo>
                <a:lnTo>
                  <a:pt x="1182852" y="681723"/>
                </a:lnTo>
                <a:lnTo>
                  <a:pt x="1153426" y="722223"/>
                </a:lnTo>
                <a:lnTo>
                  <a:pt x="1126324" y="754621"/>
                </a:lnTo>
                <a:lnTo>
                  <a:pt x="1067981" y="791184"/>
                </a:lnTo>
                <a:lnTo>
                  <a:pt x="1035253" y="794410"/>
                </a:lnTo>
                <a:lnTo>
                  <a:pt x="1002906" y="786892"/>
                </a:lnTo>
                <a:lnTo>
                  <a:pt x="996188" y="784479"/>
                </a:lnTo>
                <a:lnTo>
                  <a:pt x="989368" y="782789"/>
                </a:lnTo>
                <a:lnTo>
                  <a:pt x="951103" y="785507"/>
                </a:lnTo>
                <a:lnTo>
                  <a:pt x="909015" y="815441"/>
                </a:lnTo>
                <a:lnTo>
                  <a:pt x="855980" y="933018"/>
                </a:lnTo>
                <a:lnTo>
                  <a:pt x="848309" y="967854"/>
                </a:lnTo>
                <a:lnTo>
                  <a:pt x="853071" y="1000925"/>
                </a:lnTo>
                <a:lnTo>
                  <a:pt x="894892" y="1046988"/>
                </a:lnTo>
                <a:lnTo>
                  <a:pt x="979982" y="1082382"/>
                </a:lnTo>
                <a:lnTo>
                  <a:pt x="1051318" y="1093597"/>
                </a:lnTo>
                <a:lnTo>
                  <a:pt x="1087412" y="1086485"/>
                </a:lnTo>
                <a:lnTo>
                  <a:pt x="1147356" y="1054976"/>
                </a:lnTo>
                <a:lnTo>
                  <a:pt x="1203413" y="1009573"/>
                </a:lnTo>
                <a:lnTo>
                  <a:pt x="1233652" y="979195"/>
                </a:lnTo>
                <a:lnTo>
                  <a:pt x="1264970" y="943025"/>
                </a:lnTo>
                <a:lnTo>
                  <a:pt x="1297076" y="900557"/>
                </a:lnTo>
                <a:lnTo>
                  <a:pt x="1329677" y="851306"/>
                </a:lnTo>
                <a:lnTo>
                  <a:pt x="1362456" y="794740"/>
                </a:lnTo>
                <a:lnTo>
                  <a:pt x="1395133" y="730377"/>
                </a:lnTo>
                <a:lnTo>
                  <a:pt x="1427403" y="657694"/>
                </a:lnTo>
                <a:lnTo>
                  <a:pt x="1456105" y="583539"/>
                </a:lnTo>
                <a:lnTo>
                  <a:pt x="1478635" y="514959"/>
                </a:lnTo>
                <a:lnTo>
                  <a:pt x="1495564" y="451815"/>
                </a:lnTo>
                <a:lnTo>
                  <a:pt x="1507451" y="393941"/>
                </a:lnTo>
                <a:lnTo>
                  <a:pt x="1514868" y="341210"/>
                </a:lnTo>
                <a:lnTo>
                  <a:pt x="1518386" y="293484"/>
                </a:lnTo>
                <a:lnTo>
                  <a:pt x="1518577" y="250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667736" y="776713"/>
            <a:ext cx="1940560" cy="1101725"/>
          </a:xfrm>
          <a:prstGeom prst="rect">
            <a:avLst/>
          </a:prstGeom>
          <a:solidFill>
            <a:srgbClr val="4A4A4A"/>
          </a:solidFill>
        </p:spPr>
        <p:txBody>
          <a:bodyPr vert="horz" wrap="square" lIns="0" tIns="120015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945"/>
              </a:spcBef>
            </a:pPr>
            <a:r>
              <a:rPr sz="6200" spc="-130" dirty="0"/>
              <a:t>GRC</a:t>
            </a:r>
            <a:endParaRPr sz="6200"/>
          </a:p>
        </p:txBody>
      </p:sp>
      <p:sp>
        <p:nvSpPr>
          <p:cNvPr id="16" name="object 16"/>
          <p:cNvSpPr/>
          <p:nvPr/>
        </p:nvSpPr>
        <p:spPr>
          <a:xfrm>
            <a:off x="6481648" y="2609252"/>
            <a:ext cx="4151629" cy="219710"/>
          </a:xfrm>
          <a:custGeom>
            <a:avLst/>
            <a:gdLst/>
            <a:ahLst/>
            <a:cxnLst/>
            <a:rect l="l" t="t" r="r" b="b"/>
            <a:pathLst>
              <a:path w="4151629" h="219710">
                <a:moveTo>
                  <a:pt x="0" y="219347"/>
                </a:moveTo>
                <a:lnTo>
                  <a:pt x="4151147" y="219347"/>
                </a:lnTo>
                <a:lnTo>
                  <a:pt x="4151147" y="0"/>
                </a:lnTo>
                <a:lnTo>
                  <a:pt x="0" y="0"/>
                </a:lnTo>
                <a:lnTo>
                  <a:pt x="0" y="219347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481648" y="1878204"/>
            <a:ext cx="4126229" cy="731520"/>
          </a:xfrm>
          <a:prstGeom prst="rect">
            <a:avLst/>
          </a:prstGeom>
          <a:solidFill>
            <a:srgbClr val="FFBD58"/>
          </a:solidFill>
        </p:spPr>
        <p:txBody>
          <a:bodyPr vert="horz" wrap="square" lIns="0" tIns="66040" rIns="0" bIns="0" rtlCol="0">
            <a:spAutoFit/>
          </a:bodyPr>
          <a:lstStyle/>
          <a:p>
            <a:pPr marL="20955">
              <a:lnSpc>
                <a:spcPts val="5235"/>
              </a:lnSpc>
              <a:spcBef>
                <a:spcPts val="520"/>
              </a:spcBef>
            </a:pPr>
            <a:r>
              <a:rPr sz="5300" b="1" spc="-340" dirty="0">
                <a:latin typeface="Tahoma"/>
                <a:cs typeface="Tahoma"/>
              </a:rPr>
              <a:t>E</a:t>
            </a:r>
            <a:r>
              <a:rPr sz="5300" b="1" spc="225" dirty="0">
                <a:latin typeface="Tahoma"/>
                <a:cs typeface="Tahoma"/>
              </a:rPr>
              <a:t>X</a:t>
            </a:r>
            <a:r>
              <a:rPr sz="5300" b="1" spc="-120" dirty="0">
                <a:latin typeface="Tahoma"/>
                <a:cs typeface="Tahoma"/>
              </a:rPr>
              <a:t>P</a:t>
            </a:r>
            <a:r>
              <a:rPr sz="5300" b="1" spc="-340" dirty="0">
                <a:latin typeface="Tahoma"/>
                <a:cs typeface="Tahoma"/>
              </a:rPr>
              <a:t>E</a:t>
            </a:r>
            <a:r>
              <a:rPr sz="5300" b="1" spc="-245" dirty="0">
                <a:latin typeface="Tahoma"/>
                <a:cs typeface="Tahoma"/>
              </a:rPr>
              <a:t>R</a:t>
            </a:r>
            <a:r>
              <a:rPr sz="5300" b="1" spc="-710" dirty="0">
                <a:latin typeface="Tahoma"/>
                <a:cs typeface="Tahoma"/>
              </a:rPr>
              <a:t>I</a:t>
            </a:r>
            <a:r>
              <a:rPr sz="5300" b="1" spc="-340" dirty="0">
                <a:latin typeface="Tahoma"/>
                <a:cs typeface="Tahoma"/>
              </a:rPr>
              <a:t>E</a:t>
            </a:r>
            <a:r>
              <a:rPr sz="5300" b="1" spc="360" dirty="0">
                <a:latin typeface="Tahoma"/>
                <a:cs typeface="Tahoma"/>
              </a:rPr>
              <a:t>N</a:t>
            </a:r>
            <a:r>
              <a:rPr sz="5300" b="1" spc="-85" dirty="0">
                <a:latin typeface="Tahoma"/>
                <a:cs typeface="Tahoma"/>
              </a:rPr>
              <a:t>C</a:t>
            </a:r>
            <a:r>
              <a:rPr sz="5300" b="1" spc="-335" dirty="0">
                <a:latin typeface="Tahoma"/>
                <a:cs typeface="Tahoma"/>
              </a:rPr>
              <a:t>E</a:t>
            </a:r>
            <a:endParaRPr sz="53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63107" y="2841175"/>
            <a:ext cx="3540760" cy="256540"/>
          </a:xfrm>
          <a:custGeom>
            <a:avLst/>
            <a:gdLst/>
            <a:ahLst/>
            <a:cxnLst/>
            <a:rect l="l" t="t" r="r" b="b"/>
            <a:pathLst>
              <a:path w="3540759" h="256539">
                <a:moveTo>
                  <a:pt x="0" y="255941"/>
                </a:moveTo>
                <a:lnTo>
                  <a:pt x="3540662" y="255941"/>
                </a:lnTo>
                <a:lnTo>
                  <a:pt x="3540662" y="0"/>
                </a:lnTo>
                <a:lnTo>
                  <a:pt x="0" y="0"/>
                </a:lnTo>
                <a:lnTo>
                  <a:pt x="0" y="255941"/>
                </a:lnTo>
                <a:close/>
              </a:path>
            </a:pathLst>
          </a:custGeom>
          <a:solidFill>
            <a:srgbClr val="4A4A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063107" y="3097117"/>
            <a:ext cx="3545204" cy="561975"/>
          </a:xfrm>
          <a:prstGeom prst="rect">
            <a:avLst/>
          </a:prstGeom>
          <a:solidFill>
            <a:srgbClr val="E3E4DF"/>
          </a:solidFill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ts val="3665"/>
              </a:lnSpc>
            </a:pPr>
            <a:r>
              <a:rPr sz="4300" b="1" spc="-70" dirty="0">
                <a:solidFill>
                  <a:srgbClr val="FFFFFF"/>
                </a:solidFill>
                <a:latin typeface="Tahoma"/>
                <a:cs typeface="Tahoma"/>
              </a:rPr>
              <a:t>CONGRESSO</a:t>
            </a:r>
            <a:endParaRPr sz="43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66437" y="2609252"/>
            <a:ext cx="443230" cy="488315"/>
          </a:xfrm>
          <a:custGeom>
            <a:avLst/>
            <a:gdLst/>
            <a:ahLst/>
            <a:cxnLst/>
            <a:rect l="l" t="t" r="r" b="b"/>
            <a:pathLst>
              <a:path w="443229" h="488314">
                <a:moveTo>
                  <a:pt x="442646" y="487864"/>
                </a:moveTo>
                <a:lnTo>
                  <a:pt x="0" y="487864"/>
                </a:lnTo>
                <a:lnTo>
                  <a:pt x="0" y="0"/>
                </a:lnTo>
                <a:lnTo>
                  <a:pt x="442646" y="0"/>
                </a:lnTo>
                <a:lnTo>
                  <a:pt x="442646" y="487864"/>
                </a:lnTo>
                <a:close/>
              </a:path>
            </a:pathLst>
          </a:custGeom>
          <a:solidFill>
            <a:srgbClr val="FFF7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833694" y="2658384"/>
            <a:ext cx="314960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b="1" spc="-215" dirty="0">
                <a:latin typeface="Tahoma"/>
                <a:cs typeface="Tahoma"/>
              </a:rPr>
              <a:t>1º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04677" y="6318984"/>
            <a:ext cx="2574290" cy="2043430"/>
          </a:xfrm>
          <a:prstGeom prst="rect">
            <a:avLst/>
          </a:prstGeom>
        </p:spPr>
        <p:txBody>
          <a:bodyPr vert="horz" wrap="square" lIns="0" tIns="364490" rIns="0" bIns="0" rtlCol="0">
            <a:spAutoFit/>
          </a:bodyPr>
          <a:lstStyle/>
          <a:p>
            <a:pPr marL="349250">
              <a:lnSpc>
                <a:spcPct val="100000"/>
              </a:lnSpc>
              <a:spcBef>
                <a:spcPts val="2870"/>
              </a:spcBef>
            </a:pPr>
            <a:r>
              <a:rPr sz="5400" b="1" spc="-395" dirty="0">
                <a:latin typeface="Tahoma"/>
                <a:cs typeface="Tahoma"/>
              </a:rPr>
              <a:t>+10k</a:t>
            </a:r>
            <a:endParaRPr sz="5400">
              <a:latin typeface="Tahoma"/>
              <a:cs typeface="Tahoma"/>
            </a:endParaRPr>
          </a:p>
          <a:p>
            <a:pPr marL="609600" marR="5080" indent="-597535">
              <a:lnSpc>
                <a:spcPts val="2400"/>
              </a:lnSpc>
              <a:spcBef>
                <a:spcPts val="1820"/>
              </a:spcBef>
            </a:pPr>
            <a:r>
              <a:rPr sz="2450" spc="-135" dirty="0">
                <a:latin typeface="Lucida Sans Unicode"/>
                <a:cs typeface="Lucida Sans Unicode"/>
              </a:rPr>
              <a:t>C</a:t>
            </a:r>
            <a:r>
              <a:rPr sz="2450" spc="-15" dirty="0">
                <a:latin typeface="Lucida Sans Unicode"/>
                <a:cs typeface="Lucida Sans Unicode"/>
              </a:rPr>
              <a:t>o</a:t>
            </a:r>
            <a:r>
              <a:rPr sz="2450" spc="-5" dirty="0">
                <a:latin typeface="Lucida Sans Unicode"/>
                <a:cs typeface="Lucida Sans Unicode"/>
              </a:rPr>
              <a:t>n</a:t>
            </a:r>
            <a:r>
              <a:rPr sz="2450" spc="-50" dirty="0">
                <a:latin typeface="Lucida Sans Unicode"/>
                <a:cs typeface="Lucida Sans Unicode"/>
              </a:rPr>
              <a:t>t</a:t>
            </a:r>
            <a:r>
              <a:rPr sz="2450" spc="20" dirty="0">
                <a:latin typeface="Lucida Sans Unicode"/>
                <a:cs typeface="Lucida Sans Unicode"/>
              </a:rPr>
              <a:t>a</a:t>
            </a:r>
            <a:r>
              <a:rPr sz="2450" spc="-50" dirty="0">
                <a:latin typeface="Lucida Sans Unicode"/>
                <a:cs typeface="Lucida Sans Unicode"/>
              </a:rPr>
              <a:t>t</a:t>
            </a:r>
            <a:r>
              <a:rPr sz="2450" spc="-15" dirty="0">
                <a:latin typeface="Lucida Sans Unicode"/>
                <a:cs typeface="Lucida Sans Unicode"/>
              </a:rPr>
              <a:t>o</a:t>
            </a:r>
            <a:r>
              <a:rPr sz="2450" spc="-65" dirty="0">
                <a:latin typeface="Lucida Sans Unicode"/>
                <a:cs typeface="Lucida Sans Unicode"/>
              </a:rPr>
              <a:t>s</a:t>
            </a:r>
            <a:r>
              <a:rPr sz="2450" spc="-135" dirty="0">
                <a:latin typeface="Lucida Sans Unicode"/>
                <a:cs typeface="Lucida Sans Unicode"/>
              </a:rPr>
              <a:t> </a:t>
            </a:r>
            <a:r>
              <a:rPr sz="2450" spc="-5" dirty="0">
                <a:latin typeface="Lucida Sans Unicode"/>
                <a:cs typeface="Lucida Sans Unicode"/>
              </a:rPr>
              <a:t>n</a:t>
            </a:r>
            <a:r>
              <a:rPr sz="2450" spc="25" dirty="0">
                <a:latin typeface="Lucida Sans Unicode"/>
                <a:cs typeface="Lucida Sans Unicode"/>
              </a:rPr>
              <a:t>a</a:t>
            </a:r>
            <a:r>
              <a:rPr sz="2450" spc="-135" dirty="0">
                <a:latin typeface="Lucida Sans Unicode"/>
                <a:cs typeface="Lucida Sans Unicode"/>
              </a:rPr>
              <a:t> </a:t>
            </a:r>
            <a:r>
              <a:rPr sz="2450" spc="-30" dirty="0">
                <a:latin typeface="Lucida Sans Unicode"/>
                <a:cs typeface="Lucida Sans Unicode"/>
              </a:rPr>
              <a:t>b</a:t>
            </a:r>
            <a:r>
              <a:rPr sz="2450" spc="20" dirty="0">
                <a:latin typeface="Lucida Sans Unicode"/>
                <a:cs typeface="Lucida Sans Unicode"/>
              </a:rPr>
              <a:t>a</a:t>
            </a:r>
            <a:r>
              <a:rPr sz="2450" spc="-70" dirty="0">
                <a:latin typeface="Lucida Sans Unicode"/>
                <a:cs typeface="Lucida Sans Unicode"/>
              </a:rPr>
              <a:t>s</a:t>
            </a:r>
            <a:r>
              <a:rPr sz="2450" spc="15" dirty="0">
                <a:latin typeface="Lucida Sans Unicode"/>
                <a:cs typeface="Lucida Sans Unicode"/>
              </a:rPr>
              <a:t>e  </a:t>
            </a:r>
            <a:r>
              <a:rPr sz="2450" dirty="0">
                <a:latin typeface="Lucida Sans Unicode"/>
                <a:cs typeface="Lucida Sans Unicode"/>
              </a:rPr>
              <a:t>de</a:t>
            </a:r>
            <a:r>
              <a:rPr sz="2450" spc="-145" dirty="0">
                <a:latin typeface="Lucida Sans Unicode"/>
                <a:cs typeface="Lucida Sans Unicode"/>
              </a:rPr>
              <a:t> </a:t>
            </a:r>
            <a:r>
              <a:rPr sz="2450" spc="-25" dirty="0">
                <a:latin typeface="Lucida Sans Unicode"/>
                <a:cs typeface="Lucida Sans Unicode"/>
              </a:rPr>
              <a:t>dados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71720" y="5883243"/>
            <a:ext cx="3860800" cy="406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400">
              <a:latin typeface="Times New Roman"/>
              <a:cs typeface="Times New Roman"/>
            </a:endParaRPr>
          </a:p>
          <a:p>
            <a:pPr marL="1194435">
              <a:lnSpc>
                <a:spcPct val="100000"/>
              </a:lnSpc>
              <a:spcBef>
                <a:spcPts val="5675"/>
              </a:spcBef>
            </a:pPr>
            <a:r>
              <a:rPr sz="5400" b="1" spc="-434" dirty="0">
                <a:latin typeface="Tahoma"/>
                <a:cs typeface="Tahoma"/>
              </a:rPr>
              <a:t>+2k</a:t>
            </a:r>
            <a:endParaRPr sz="5400">
              <a:latin typeface="Tahoma"/>
              <a:cs typeface="Tahoma"/>
            </a:endParaRPr>
          </a:p>
          <a:p>
            <a:pPr marL="1056640" marR="518795" indent="-530860">
              <a:lnSpc>
                <a:spcPts val="2400"/>
              </a:lnSpc>
              <a:spcBef>
                <a:spcPts val="1825"/>
              </a:spcBef>
            </a:pPr>
            <a:r>
              <a:rPr sz="2450" spc="130" dirty="0">
                <a:latin typeface="Lucida Sans Unicode"/>
                <a:cs typeface="Lucida Sans Unicode"/>
              </a:rPr>
              <a:t>P</a:t>
            </a:r>
            <a:r>
              <a:rPr sz="2450" spc="20" dirty="0">
                <a:latin typeface="Lucida Sans Unicode"/>
                <a:cs typeface="Lucida Sans Unicode"/>
              </a:rPr>
              <a:t>a</a:t>
            </a:r>
            <a:r>
              <a:rPr sz="2450" spc="-175" dirty="0">
                <a:latin typeface="Lucida Sans Unicode"/>
                <a:cs typeface="Lucida Sans Unicode"/>
              </a:rPr>
              <a:t>g</a:t>
            </a:r>
            <a:r>
              <a:rPr sz="2450" spc="25" dirty="0">
                <a:latin typeface="Lucida Sans Unicode"/>
                <a:cs typeface="Lucida Sans Unicode"/>
              </a:rPr>
              <a:t>e</a:t>
            </a:r>
            <a:r>
              <a:rPr sz="2450" spc="-135" dirty="0">
                <a:latin typeface="Lucida Sans Unicode"/>
                <a:cs typeface="Lucida Sans Unicode"/>
              </a:rPr>
              <a:t> </a:t>
            </a:r>
            <a:r>
              <a:rPr sz="2450" spc="-30" dirty="0">
                <a:latin typeface="Lucida Sans Unicode"/>
                <a:cs typeface="Lucida Sans Unicode"/>
              </a:rPr>
              <a:t>v</a:t>
            </a:r>
            <a:r>
              <a:rPr sz="2450" spc="-90" dirty="0">
                <a:latin typeface="Lucida Sans Unicode"/>
                <a:cs typeface="Lucida Sans Unicode"/>
              </a:rPr>
              <a:t>i</a:t>
            </a:r>
            <a:r>
              <a:rPr sz="2450" spc="20" dirty="0">
                <a:latin typeface="Lucida Sans Unicode"/>
                <a:cs typeface="Lucida Sans Unicode"/>
              </a:rPr>
              <a:t>e</a:t>
            </a:r>
            <a:r>
              <a:rPr sz="2450" spc="35" dirty="0">
                <a:latin typeface="Lucida Sans Unicode"/>
                <a:cs typeface="Lucida Sans Unicode"/>
              </a:rPr>
              <a:t>w</a:t>
            </a:r>
            <a:r>
              <a:rPr sz="2450" spc="-70" dirty="0">
                <a:latin typeface="Lucida Sans Unicode"/>
                <a:cs typeface="Lucida Sans Unicode"/>
              </a:rPr>
              <a:t>s</a:t>
            </a:r>
            <a:r>
              <a:rPr sz="2450" spc="-380" dirty="0">
                <a:latin typeface="Lucida Sans Unicode"/>
                <a:cs typeface="Lucida Sans Unicode"/>
              </a:rPr>
              <a:t>/</a:t>
            </a:r>
            <a:r>
              <a:rPr sz="2450" spc="15" dirty="0">
                <a:latin typeface="Lucida Sans Unicode"/>
                <a:cs typeface="Lucida Sans Unicode"/>
              </a:rPr>
              <a:t>m</a:t>
            </a:r>
            <a:r>
              <a:rPr sz="2450" spc="20" dirty="0">
                <a:latin typeface="Lucida Sans Unicode"/>
                <a:cs typeface="Lucida Sans Unicode"/>
              </a:rPr>
              <a:t>ê</a:t>
            </a:r>
            <a:r>
              <a:rPr sz="2450" spc="-65" dirty="0">
                <a:latin typeface="Lucida Sans Unicode"/>
                <a:cs typeface="Lucida Sans Unicode"/>
              </a:rPr>
              <a:t>s</a:t>
            </a:r>
            <a:r>
              <a:rPr sz="2450" spc="-135" dirty="0">
                <a:latin typeface="Lucida Sans Unicode"/>
                <a:cs typeface="Lucida Sans Unicode"/>
              </a:rPr>
              <a:t> </a:t>
            </a:r>
            <a:r>
              <a:rPr sz="2450" spc="-5" dirty="0">
                <a:latin typeface="Lucida Sans Unicode"/>
                <a:cs typeface="Lucida Sans Unicode"/>
              </a:rPr>
              <a:t>no  </a:t>
            </a:r>
            <a:r>
              <a:rPr sz="2450" spc="-25" dirty="0">
                <a:latin typeface="Lucida Sans Unicode"/>
                <a:cs typeface="Lucida Sans Unicode"/>
              </a:rPr>
              <a:t>canal</a:t>
            </a:r>
            <a:r>
              <a:rPr sz="2450" spc="-145" dirty="0">
                <a:latin typeface="Lucida Sans Unicode"/>
                <a:cs typeface="Lucida Sans Unicode"/>
              </a:rPr>
              <a:t> </a:t>
            </a:r>
            <a:r>
              <a:rPr sz="2450" spc="-70" dirty="0">
                <a:latin typeface="Lucida Sans Unicode"/>
                <a:cs typeface="Lucida Sans Unicode"/>
              </a:rPr>
              <a:t>digital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883702" y="6218242"/>
            <a:ext cx="2261235" cy="2043430"/>
          </a:xfrm>
          <a:prstGeom prst="rect">
            <a:avLst/>
          </a:prstGeom>
        </p:spPr>
        <p:txBody>
          <a:bodyPr vert="horz" wrap="square" lIns="0" tIns="36449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2870"/>
              </a:spcBef>
            </a:pPr>
            <a:r>
              <a:rPr sz="5400" b="1" spc="-395" dirty="0">
                <a:latin typeface="Tahoma"/>
                <a:cs typeface="Tahoma"/>
              </a:rPr>
              <a:t>+10k</a:t>
            </a:r>
            <a:endParaRPr sz="5400">
              <a:latin typeface="Tahoma"/>
              <a:cs typeface="Tahoma"/>
            </a:endParaRPr>
          </a:p>
          <a:p>
            <a:pPr marL="188595" marR="5080" indent="-176530">
              <a:lnSpc>
                <a:spcPts val="2400"/>
              </a:lnSpc>
              <a:spcBef>
                <a:spcPts val="1820"/>
              </a:spcBef>
            </a:pPr>
            <a:r>
              <a:rPr sz="2450" spc="35" dirty="0">
                <a:latin typeface="Lucida Sans Unicode"/>
                <a:cs typeface="Lucida Sans Unicode"/>
              </a:rPr>
              <a:t>S</a:t>
            </a:r>
            <a:r>
              <a:rPr sz="2450" spc="20" dirty="0">
                <a:latin typeface="Lucida Sans Unicode"/>
                <a:cs typeface="Lucida Sans Unicode"/>
              </a:rPr>
              <a:t>e</a:t>
            </a:r>
            <a:r>
              <a:rPr sz="2450" spc="-175" dirty="0">
                <a:latin typeface="Lucida Sans Unicode"/>
                <a:cs typeface="Lucida Sans Unicode"/>
              </a:rPr>
              <a:t>g</a:t>
            </a:r>
            <a:r>
              <a:rPr sz="2450" spc="-5" dirty="0">
                <a:latin typeface="Lucida Sans Unicode"/>
                <a:cs typeface="Lucida Sans Unicode"/>
              </a:rPr>
              <a:t>u</a:t>
            </a:r>
            <a:r>
              <a:rPr sz="2450" spc="-90" dirty="0">
                <a:latin typeface="Lucida Sans Unicode"/>
                <a:cs typeface="Lucida Sans Unicode"/>
              </a:rPr>
              <a:t>i</a:t>
            </a:r>
            <a:r>
              <a:rPr sz="2450" spc="-30" dirty="0">
                <a:latin typeface="Lucida Sans Unicode"/>
                <a:cs typeface="Lucida Sans Unicode"/>
              </a:rPr>
              <a:t>d</a:t>
            </a:r>
            <a:r>
              <a:rPr sz="2450" spc="-15" dirty="0">
                <a:latin typeface="Lucida Sans Unicode"/>
                <a:cs typeface="Lucida Sans Unicode"/>
              </a:rPr>
              <a:t>o</a:t>
            </a:r>
            <a:r>
              <a:rPr sz="2450" spc="5" dirty="0">
                <a:latin typeface="Lucida Sans Unicode"/>
                <a:cs typeface="Lucida Sans Unicode"/>
              </a:rPr>
              <a:t>r</a:t>
            </a:r>
            <a:r>
              <a:rPr sz="2450" spc="20" dirty="0">
                <a:latin typeface="Lucida Sans Unicode"/>
                <a:cs typeface="Lucida Sans Unicode"/>
              </a:rPr>
              <a:t>e</a:t>
            </a:r>
            <a:r>
              <a:rPr sz="2450" spc="-65" dirty="0">
                <a:latin typeface="Lucida Sans Unicode"/>
                <a:cs typeface="Lucida Sans Unicode"/>
              </a:rPr>
              <a:t>s</a:t>
            </a:r>
            <a:r>
              <a:rPr sz="2450" spc="-135" dirty="0">
                <a:latin typeface="Lucida Sans Unicode"/>
                <a:cs typeface="Lucida Sans Unicode"/>
              </a:rPr>
              <a:t> </a:t>
            </a:r>
            <a:r>
              <a:rPr sz="2450" spc="-5" dirty="0">
                <a:latin typeface="Lucida Sans Unicode"/>
                <a:cs typeface="Lucida Sans Unicode"/>
              </a:rPr>
              <a:t>n</a:t>
            </a:r>
            <a:r>
              <a:rPr sz="2450" spc="20" dirty="0">
                <a:latin typeface="Lucida Sans Unicode"/>
                <a:cs typeface="Lucida Sans Unicode"/>
              </a:rPr>
              <a:t>a</a:t>
            </a:r>
            <a:r>
              <a:rPr sz="2450" spc="-50" dirty="0">
                <a:latin typeface="Lucida Sans Unicode"/>
                <a:cs typeface="Lucida Sans Unicode"/>
              </a:rPr>
              <a:t>s  </a:t>
            </a:r>
            <a:r>
              <a:rPr sz="2450" spc="-10" dirty="0">
                <a:latin typeface="Lucida Sans Unicode"/>
                <a:cs typeface="Lucida Sans Unicode"/>
              </a:rPr>
              <a:t>redes</a:t>
            </a:r>
            <a:r>
              <a:rPr sz="2450" spc="-160" dirty="0">
                <a:latin typeface="Lucida Sans Unicode"/>
                <a:cs typeface="Lucida Sans Unicode"/>
              </a:rPr>
              <a:t> </a:t>
            </a:r>
            <a:r>
              <a:rPr sz="2450" spc="-55" dirty="0">
                <a:latin typeface="Lucida Sans Unicode"/>
                <a:cs typeface="Lucida Sans Unicode"/>
              </a:rPr>
              <a:t>sociais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0" y="7749913"/>
            <a:ext cx="770890" cy="2537460"/>
          </a:xfrm>
          <a:custGeom>
            <a:avLst/>
            <a:gdLst/>
            <a:ahLst/>
            <a:cxnLst/>
            <a:rect l="l" t="t" r="r" b="b"/>
            <a:pathLst>
              <a:path w="770890" h="2537459">
                <a:moveTo>
                  <a:pt x="64565" y="2537086"/>
                </a:moveTo>
                <a:lnTo>
                  <a:pt x="0" y="2537086"/>
                </a:lnTo>
                <a:lnTo>
                  <a:pt x="0" y="0"/>
                </a:lnTo>
                <a:lnTo>
                  <a:pt x="770343" y="1324028"/>
                </a:lnTo>
                <a:lnTo>
                  <a:pt x="64565" y="2537086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47968" y="8780843"/>
            <a:ext cx="281305" cy="532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00" spc="-90" dirty="0">
                <a:latin typeface="Verdana"/>
                <a:cs typeface="Verdana"/>
              </a:rPr>
              <a:t>4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5178865" y="0"/>
            <a:ext cx="3109595" cy="1179195"/>
          </a:xfrm>
          <a:custGeom>
            <a:avLst/>
            <a:gdLst/>
            <a:ahLst/>
            <a:cxnLst/>
            <a:rect l="l" t="t" r="r" b="b"/>
            <a:pathLst>
              <a:path w="3109594" h="1179195">
                <a:moveTo>
                  <a:pt x="3109134" y="1178982"/>
                </a:moveTo>
                <a:lnTo>
                  <a:pt x="685954" y="1178982"/>
                </a:lnTo>
                <a:lnTo>
                  <a:pt x="0" y="0"/>
                </a:lnTo>
                <a:lnTo>
                  <a:pt x="3109134" y="0"/>
                </a:lnTo>
                <a:lnTo>
                  <a:pt x="3109134" y="1178982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1464" y="370051"/>
            <a:ext cx="4210685" cy="6419850"/>
          </a:xfrm>
          <a:custGeom>
            <a:avLst/>
            <a:gdLst/>
            <a:ahLst/>
            <a:cxnLst/>
            <a:rect l="l" t="t" r="r" b="b"/>
            <a:pathLst>
              <a:path w="4210685" h="6419850">
                <a:moveTo>
                  <a:pt x="4210329" y="0"/>
                </a:moveTo>
                <a:lnTo>
                  <a:pt x="0" y="0"/>
                </a:lnTo>
                <a:lnTo>
                  <a:pt x="0" y="88950"/>
                </a:lnTo>
                <a:lnTo>
                  <a:pt x="0" y="6419520"/>
                </a:lnTo>
                <a:lnTo>
                  <a:pt x="89484" y="6419520"/>
                </a:lnTo>
                <a:lnTo>
                  <a:pt x="89484" y="88950"/>
                </a:lnTo>
                <a:lnTo>
                  <a:pt x="4210329" y="88950"/>
                </a:lnTo>
                <a:lnTo>
                  <a:pt x="4210329" y="0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031358" y="7990814"/>
            <a:ext cx="6070600" cy="2019300"/>
          </a:xfrm>
          <a:custGeom>
            <a:avLst/>
            <a:gdLst/>
            <a:ahLst/>
            <a:cxnLst/>
            <a:rect l="l" t="t" r="r" b="b"/>
            <a:pathLst>
              <a:path w="6070600" h="2019300">
                <a:moveTo>
                  <a:pt x="6070028" y="0"/>
                </a:moveTo>
                <a:lnTo>
                  <a:pt x="5980544" y="0"/>
                </a:lnTo>
                <a:lnTo>
                  <a:pt x="5980544" y="1929155"/>
                </a:lnTo>
                <a:lnTo>
                  <a:pt x="0" y="1929155"/>
                </a:lnTo>
                <a:lnTo>
                  <a:pt x="0" y="2018931"/>
                </a:lnTo>
                <a:lnTo>
                  <a:pt x="6070028" y="2018931"/>
                </a:lnTo>
                <a:lnTo>
                  <a:pt x="6070028" y="1929155"/>
                </a:lnTo>
                <a:lnTo>
                  <a:pt x="6070028" y="0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88183" y="481313"/>
            <a:ext cx="6764020" cy="1095375"/>
          </a:xfrm>
          <a:custGeom>
            <a:avLst/>
            <a:gdLst/>
            <a:ahLst/>
            <a:cxnLst/>
            <a:rect l="l" t="t" r="r" b="b"/>
            <a:pathLst>
              <a:path w="6764020" h="1095375">
                <a:moveTo>
                  <a:pt x="6611081" y="1094780"/>
                </a:moveTo>
                <a:lnTo>
                  <a:pt x="152394" y="1094780"/>
                </a:lnTo>
                <a:lnTo>
                  <a:pt x="104229" y="1087012"/>
                </a:lnTo>
                <a:lnTo>
                  <a:pt x="62393" y="1065377"/>
                </a:lnTo>
                <a:lnTo>
                  <a:pt x="29403" y="1032386"/>
                </a:lnTo>
                <a:lnTo>
                  <a:pt x="7768" y="990551"/>
                </a:lnTo>
                <a:lnTo>
                  <a:pt x="0" y="942386"/>
                </a:lnTo>
                <a:lnTo>
                  <a:pt x="0" y="152394"/>
                </a:lnTo>
                <a:lnTo>
                  <a:pt x="7768" y="104229"/>
                </a:lnTo>
                <a:lnTo>
                  <a:pt x="29403" y="62394"/>
                </a:lnTo>
                <a:lnTo>
                  <a:pt x="62393" y="29404"/>
                </a:lnTo>
                <a:lnTo>
                  <a:pt x="104229" y="7769"/>
                </a:lnTo>
                <a:lnTo>
                  <a:pt x="152399" y="0"/>
                </a:lnTo>
                <a:lnTo>
                  <a:pt x="6611077" y="0"/>
                </a:lnTo>
                <a:lnTo>
                  <a:pt x="6659248" y="7769"/>
                </a:lnTo>
                <a:lnTo>
                  <a:pt x="6701083" y="29404"/>
                </a:lnTo>
                <a:lnTo>
                  <a:pt x="6734074" y="62394"/>
                </a:lnTo>
                <a:lnTo>
                  <a:pt x="6755709" y="104229"/>
                </a:lnTo>
                <a:lnTo>
                  <a:pt x="6763477" y="152394"/>
                </a:lnTo>
                <a:lnTo>
                  <a:pt x="6763477" y="942386"/>
                </a:lnTo>
                <a:lnTo>
                  <a:pt x="6755709" y="990551"/>
                </a:lnTo>
                <a:lnTo>
                  <a:pt x="6734074" y="1032386"/>
                </a:lnTo>
                <a:lnTo>
                  <a:pt x="6701083" y="1065377"/>
                </a:lnTo>
                <a:lnTo>
                  <a:pt x="6659248" y="1087012"/>
                </a:lnTo>
                <a:lnTo>
                  <a:pt x="6611081" y="1094780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20988" y="588791"/>
            <a:ext cx="6358890" cy="845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350" spc="-10" dirty="0">
                <a:solidFill>
                  <a:srgbClr val="000000"/>
                </a:solidFill>
              </a:rPr>
              <a:t>COORDENADORAS</a:t>
            </a:r>
            <a:endParaRPr sz="5350"/>
          </a:p>
        </p:txBody>
      </p:sp>
      <p:sp>
        <p:nvSpPr>
          <p:cNvPr id="4" name="object 4"/>
          <p:cNvSpPr/>
          <p:nvPr/>
        </p:nvSpPr>
        <p:spPr>
          <a:xfrm>
            <a:off x="17640" y="1691812"/>
            <a:ext cx="2686685" cy="0"/>
          </a:xfrm>
          <a:custGeom>
            <a:avLst/>
            <a:gdLst/>
            <a:ahLst/>
            <a:cxnLst/>
            <a:rect l="l" t="t" r="r" b="b"/>
            <a:pathLst>
              <a:path w="2686685">
                <a:moveTo>
                  <a:pt x="0" y="0"/>
                </a:moveTo>
                <a:lnTo>
                  <a:pt x="2686162" y="0"/>
                </a:lnTo>
              </a:path>
            </a:pathLst>
          </a:custGeom>
          <a:ln w="95249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028700" y="2095824"/>
            <a:ext cx="7102475" cy="7484745"/>
            <a:chOff x="1028700" y="2095824"/>
            <a:chExt cx="7102475" cy="7484745"/>
          </a:xfrm>
        </p:grpSpPr>
        <p:sp>
          <p:nvSpPr>
            <p:cNvPr id="6" name="object 6"/>
            <p:cNvSpPr/>
            <p:nvPr/>
          </p:nvSpPr>
          <p:spPr>
            <a:xfrm>
              <a:off x="2586640" y="2778332"/>
              <a:ext cx="5544820" cy="6802120"/>
            </a:xfrm>
            <a:custGeom>
              <a:avLst/>
              <a:gdLst/>
              <a:ahLst/>
              <a:cxnLst/>
              <a:rect l="l" t="t" r="r" b="b"/>
              <a:pathLst>
                <a:path w="5544820" h="6802120">
                  <a:moveTo>
                    <a:pt x="5544279" y="6802104"/>
                  </a:moveTo>
                  <a:lnTo>
                    <a:pt x="0" y="6802104"/>
                  </a:lnTo>
                  <a:lnTo>
                    <a:pt x="0" y="0"/>
                  </a:lnTo>
                  <a:lnTo>
                    <a:pt x="5544279" y="0"/>
                  </a:lnTo>
                  <a:lnTo>
                    <a:pt x="5544279" y="6802104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8700" y="2095824"/>
              <a:ext cx="1384935" cy="1633855"/>
            </a:xfrm>
            <a:custGeom>
              <a:avLst/>
              <a:gdLst/>
              <a:ahLst/>
              <a:cxnLst/>
              <a:rect l="l" t="t" r="r" b="b"/>
              <a:pathLst>
                <a:path w="1384935" h="1633854">
                  <a:moveTo>
                    <a:pt x="1384330" y="1633288"/>
                  </a:moveTo>
                  <a:lnTo>
                    <a:pt x="0" y="1633288"/>
                  </a:lnTo>
                  <a:lnTo>
                    <a:pt x="0" y="0"/>
                  </a:lnTo>
                  <a:lnTo>
                    <a:pt x="1384330" y="0"/>
                  </a:lnTo>
                  <a:lnTo>
                    <a:pt x="1384330" y="1633288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4064" y="2240031"/>
              <a:ext cx="1687313" cy="20247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86916" y="2232900"/>
              <a:ext cx="1702435" cy="2040255"/>
            </a:xfrm>
            <a:custGeom>
              <a:avLst/>
              <a:gdLst/>
              <a:ahLst/>
              <a:cxnLst/>
              <a:rect l="l" t="t" r="r" b="b"/>
              <a:pathLst>
                <a:path w="1702435" h="2040254">
                  <a:moveTo>
                    <a:pt x="1702193" y="0"/>
                  </a:moveTo>
                  <a:lnTo>
                    <a:pt x="1687309" y="0"/>
                  </a:lnTo>
                  <a:lnTo>
                    <a:pt x="1687309" y="15227"/>
                  </a:lnTo>
                  <a:lnTo>
                    <a:pt x="1687309" y="2024761"/>
                  </a:lnTo>
                  <a:lnTo>
                    <a:pt x="14884" y="2024761"/>
                  </a:lnTo>
                  <a:lnTo>
                    <a:pt x="14884" y="15227"/>
                  </a:lnTo>
                  <a:lnTo>
                    <a:pt x="1687309" y="15227"/>
                  </a:lnTo>
                  <a:lnTo>
                    <a:pt x="1687309" y="0"/>
                  </a:lnTo>
                  <a:lnTo>
                    <a:pt x="0" y="0"/>
                  </a:lnTo>
                  <a:lnTo>
                    <a:pt x="0" y="15227"/>
                  </a:lnTo>
                  <a:lnTo>
                    <a:pt x="0" y="2024761"/>
                  </a:lnTo>
                  <a:lnTo>
                    <a:pt x="0" y="2039988"/>
                  </a:lnTo>
                  <a:lnTo>
                    <a:pt x="1702193" y="2039988"/>
                  </a:lnTo>
                  <a:lnTo>
                    <a:pt x="1702193" y="2024773"/>
                  </a:lnTo>
                  <a:lnTo>
                    <a:pt x="1702193" y="15227"/>
                  </a:lnTo>
                  <a:lnTo>
                    <a:pt x="1702193" y="14871"/>
                  </a:lnTo>
                  <a:lnTo>
                    <a:pt x="1702193" y="0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590">
              <a:lnSpc>
                <a:spcPct val="109400"/>
              </a:lnSpc>
              <a:spcBef>
                <a:spcPts val="100"/>
              </a:spcBef>
            </a:pPr>
            <a:r>
              <a:rPr spc="40" dirty="0"/>
              <a:t>S</a:t>
            </a:r>
            <a:r>
              <a:rPr spc="-40" dirty="0"/>
              <a:t>u</a:t>
            </a:r>
            <a:r>
              <a:rPr spc="-15" dirty="0"/>
              <a:t>p</a:t>
            </a:r>
            <a:r>
              <a:rPr spc="5" dirty="0"/>
              <a:t>er</a:t>
            </a:r>
            <a:r>
              <a:rPr spc="25" dirty="0"/>
              <a:t>i</a:t>
            </a:r>
            <a:r>
              <a:rPr spc="-35" dirty="0"/>
              <a:t>n</a:t>
            </a:r>
            <a:r>
              <a:rPr spc="45" dirty="0"/>
              <a:t>t</a:t>
            </a:r>
            <a:r>
              <a:rPr spc="5" dirty="0"/>
              <a:t>e</a:t>
            </a:r>
            <a:r>
              <a:rPr spc="-35" dirty="0"/>
              <a:t>n</a:t>
            </a:r>
            <a:r>
              <a:rPr spc="-25" dirty="0"/>
              <a:t>d</a:t>
            </a:r>
            <a:r>
              <a:rPr spc="5" dirty="0"/>
              <a:t>e</a:t>
            </a:r>
            <a:r>
              <a:rPr spc="-35" dirty="0"/>
              <a:t>n</a:t>
            </a:r>
            <a:r>
              <a:rPr spc="45" dirty="0"/>
              <a:t>t</a:t>
            </a:r>
            <a:r>
              <a:rPr spc="10" dirty="0"/>
              <a:t>e</a:t>
            </a:r>
            <a:r>
              <a:rPr spc="-185" dirty="0"/>
              <a:t> </a:t>
            </a:r>
            <a:r>
              <a:rPr spc="-25" dirty="0"/>
              <a:t>d</a:t>
            </a:r>
            <a:r>
              <a:rPr spc="10" dirty="0"/>
              <a:t>e</a:t>
            </a:r>
            <a:r>
              <a:rPr spc="-185" dirty="0"/>
              <a:t> </a:t>
            </a:r>
            <a:r>
              <a:rPr spc="-105" dirty="0"/>
              <a:t>G</a:t>
            </a:r>
            <a:r>
              <a:rPr spc="-5" dirty="0"/>
              <a:t>o</a:t>
            </a:r>
            <a:r>
              <a:rPr spc="-45" dirty="0"/>
              <a:t>v</a:t>
            </a:r>
            <a:r>
              <a:rPr spc="5" dirty="0"/>
              <a:t>er</a:t>
            </a:r>
            <a:r>
              <a:rPr spc="-35" dirty="0"/>
              <a:t>n</a:t>
            </a:r>
            <a:r>
              <a:rPr spc="-30" dirty="0"/>
              <a:t>a</a:t>
            </a:r>
            <a:r>
              <a:rPr spc="-35" dirty="0"/>
              <a:t>n</a:t>
            </a:r>
            <a:r>
              <a:rPr spc="85" dirty="0"/>
              <a:t>ç</a:t>
            </a:r>
            <a:r>
              <a:rPr spc="-25" dirty="0"/>
              <a:t>a</a:t>
            </a:r>
            <a:r>
              <a:rPr spc="-185" dirty="0"/>
              <a:t> </a:t>
            </a:r>
            <a:r>
              <a:rPr spc="10" dirty="0"/>
              <a:t>e</a:t>
            </a:r>
            <a:r>
              <a:rPr spc="-185" dirty="0"/>
              <a:t> </a:t>
            </a:r>
            <a:r>
              <a:rPr spc="5" dirty="0"/>
              <a:t>C</a:t>
            </a:r>
            <a:r>
              <a:rPr spc="-5" dirty="0"/>
              <a:t>o</a:t>
            </a:r>
            <a:r>
              <a:rPr spc="-35" dirty="0"/>
              <a:t>n</a:t>
            </a:r>
            <a:r>
              <a:rPr spc="45" dirty="0"/>
              <a:t>t</a:t>
            </a:r>
            <a:r>
              <a:rPr spc="5" dirty="0"/>
              <a:t>r</a:t>
            </a:r>
            <a:r>
              <a:rPr spc="-5" dirty="0"/>
              <a:t>o</a:t>
            </a:r>
            <a:r>
              <a:rPr spc="5" dirty="0"/>
              <a:t>l</a:t>
            </a:r>
            <a:r>
              <a:rPr spc="10" dirty="0"/>
              <a:t>e</a:t>
            </a:r>
            <a:r>
              <a:rPr spc="-185" dirty="0"/>
              <a:t> I</a:t>
            </a:r>
            <a:r>
              <a:rPr spc="-35" dirty="0"/>
              <a:t>n</a:t>
            </a:r>
            <a:r>
              <a:rPr spc="45" dirty="0"/>
              <a:t>t</a:t>
            </a:r>
            <a:r>
              <a:rPr spc="5" dirty="0"/>
              <a:t>er</a:t>
            </a:r>
            <a:r>
              <a:rPr spc="-35" dirty="0"/>
              <a:t>n</a:t>
            </a:r>
            <a:r>
              <a:rPr dirty="0"/>
              <a:t>o</a:t>
            </a:r>
            <a:r>
              <a:rPr spc="-185" dirty="0"/>
              <a:t> </a:t>
            </a:r>
            <a:r>
              <a:rPr spc="-35" dirty="0"/>
              <a:t>n</a:t>
            </a:r>
            <a:r>
              <a:rPr dirty="0"/>
              <a:t>o  </a:t>
            </a:r>
            <a:r>
              <a:rPr spc="-30" dirty="0"/>
              <a:t>METRO-DF</a:t>
            </a:r>
            <a:r>
              <a:rPr spc="-180" dirty="0"/>
              <a:t> </a:t>
            </a:r>
            <a:r>
              <a:rPr spc="-30" dirty="0"/>
              <a:t>(desde</a:t>
            </a:r>
            <a:r>
              <a:rPr spc="-180" dirty="0"/>
              <a:t> </a:t>
            </a:r>
            <a:r>
              <a:rPr spc="-105" dirty="0"/>
              <a:t>2019).</a:t>
            </a:r>
            <a:r>
              <a:rPr spc="-175" dirty="0"/>
              <a:t> </a:t>
            </a:r>
            <a:r>
              <a:rPr spc="-25" dirty="0"/>
              <a:t>Advogada</a:t>
            </a:r>
            <a:r>
              <a:rPr spc="-180" dirty="0"/>
              <a:t> </a:t>
            </a:r>
            <a:r>
              <a:rPr spc="10" dirty="0"/>
              <a:t>e</a:t>
            </a:r>
            <a:r>
              <a:rPr spc="-175" dirty="0"/>
              <a:t> </a:t>
            </a:r>
            <a:r>
              <a:rPr spc="-15" dirty="0"/>
              <a:t>empregada</a:t>
            </a:r>
            <a:r>
              <a:rPr spc="-180" dirty="0"/>
              <a:t> </a:t>
            </a:r>
            <a:r>
              <a:rPr dirty="0"/>
              <a:t>pública </a:t>
            </a:r>
            <a:r>
              <a:rPr spc="-484" dirty="0"/>
              <a:t> </a:t>
            </a:r>
            <a:r>
              <a:rPr spc="-25" dirty="0"/>
              <a:t>d</a:t>
            </a:r>
            <a:r>
              <a:rPr spc="10" dirty="0"/>
              <a:t>e</a:t>
            </a:r>
            <a:r>
              <a:rPr spc="-185" dirty="0"/>
              <a:t> </a:t>
            </a:r>
            <a:r>
              <a:rPr spc="85" dirty="0"/>
              <a:t>c</a:t>
            </a:r>
            <a:r>
              <a:rPr spc="-30" dirty="0"/>
              <a:t>a</a:t>
            </a:r>
            <a:r>
              <a:rPr spc="5" dirty="0"/>
              <a:t>rre</a:t>
            </a:r>
            <a:r>
              <a:rPr spc="25" dirty="0"/>
              <a:t>i</a:t>
            </a:r>
            <a:r>
              <a:rPr spc="5" dirty="0"/>
              <a:t>r</a:t>
            </a:r>
            <a:r>
              <a:rPr spc="-25" dirty="0"/>
              <a:t>a</a:t>
            </a:r>
            <a:r>
              <a:rPr spc="-185" dirty="0"/>
              <a:t> </a:t>
            </a:r>
            <a:r>
              <a:rPr spc="-25" dirty="0"/>
              <a:t>da</a:t>
            </a:r>
            <a:r>
              <a:rPr spc="-185" dirty="0"/>
              <a:t> </a:t>
            </a:r>
            <a:r>
              <a:rPr spc="-20" dirty="0"/>
              <a:t>V</a:t>
            </a:r>
            <a:r>
              <a:rPr spc="-30" dirty="0"/>
              <a:t>a</a:t>
            </a:r>
            <a:r>
              <a:rPr spc="5" dirty="0"/>
              <a:t>le</a:t>
            </a:r>
            <a:r>
              <a:rPr spc="90" dirty="0"/>
              <a:t>c</a:t>
            </a:r>
            <a:r>
              <a:rPr spc="-185" dirty="0"/>
              <a:t> </a:t>
            </a:r>
            <a:r>
              <a:rPr spc="65" dirty="0"/>
              <a:t>E</a:t>
            </a:r>
            <a:r>
              <a:rPr spc="-30" dirty="0"/>
              <a:t>m</a:t>
            </a:r>
            <a:r>
              <a:rPr spc="-35" dirty="0"/>
              <a:t>g</a:t>
            </a:r>
            <a:r>
              <a:rPr spc="5" dirty="0"/>
              <a:t>e</a:t>
            </a:r>
            <a:r>
              <a:rPr spc="-35" dirty="0"/>
              <a:t>nh</a:t>
            </a:r>
            <a:r>
              <a:rPr spc="-30" dirty="0"/>
              <a:t>a</a:t>
            </a:r>
            <a:r>
              <a:rPr spc="5" dirty="0"/>
              <a:t>r</a:t>
            </a:r>
            <a:r>
              <a:rPr spc="25" dirty="0"/>
              <a:t>i</a:t>
            </a:r>
            <a:r>
              <a:rPr spc="-30" dirty="0"/>
              <a:t>a</a:t>
            </a:r>
            <a:r>
              <a:rPr spc="-65" dirty="0"/>
              <a:t>,</a:t>
            </a:r>
            <a:r>
              <a:rPr spc="-185" dirty="0"/>
              <a:t> </a:t>
            </a:r>
            <a:r>
              <a:rPr spc="5" dirty="0"/>
              <a:t>C</a:t>
            </a:r>
            <a:r>
              <a:rPr spc="-5" dirty="0"/>
              <a:t>o</a:t>
            </a:r>
            <a:r>
              <a:rPr spc="-35" dirty="0"/>
              <a:t>n</a:t>
            </a:r>
            <a:r>
              <a:rPr spc="50" dirty="0"/>
              <a:t>s</a:t>
            </a:r>
            <a:r>
              <a:rPr spc="45" dirty="0"/>
              <a:t>t</a:t>
            </a:r>
            <a:r>
              <a:rPr spc="5" dirty="0"/>
              <a:t>r</a:t>
            </a:r>
            <a:r>
              <a:rPr spc="-40" dirty="0"/>
              <a:t>u</a:t>
            </a:r>
            <a:r>
              <a:rPr spc="85" dirty="0"/>
              <a:t>ç</a:t>
            </a:r>
            <a:r>
              <a:rPr spc="-5" dirty="0"/>
              <a:t>õ</a:t>
            </a:r>
            <a:r>
              <a:rPr spc="5" dirty="0"/>
              <a:t>e</a:t>
            </a:r>
            <a:r>
              <a:rPr spc="55" dirty="0"/>
              <a:t>s</a:t>
            </a:r>
            <a:r>
              <a:rPr spc="-185" dirty="0"/>
              <a:t> </a:t>
            </a:r>
            <a:r>
              <a:rPr spc="5" dirty="0"/>
              <a:t>e  </a:t>
            </a:r>
            <a:r>
              <a:rPr spc="10" dirty="0"/>
              <a:t>Ferrovias </a:t>
            </a:r>
            <a:r>
              <a:rPr spc="-15" dirty="0"/>
              <a:t>S.A. </a:t>
            </a:r>
            <a:r>
              <a:rPr spc="-20" dirty="0"/>
              <a:t>(posse </a:t>
            </a:r>
            <a:r>
              <a:rPr spc="-10" dirty="0"/>
              <a:t>dezembro </a:t>
            </a:r>
            <a:r>
              <a:rPr spc="-5" dirty="0"/>
              <a:t>de </a:t>
            </a:r>
            <a:r>
              <a:rPr spc="-95" dirty="0"/>
              <a:t>2013 </a:t>
            </a:r>
            <a:r>
              <a:rPr spc="45" dirty="0"/>
              <a:t>- </a:t>
            </a:r>
            <a:r>
              <a:rPr spc="-5" dirty="0"/>
              <a:t>atualmente </a:t>
            </a:r>
            <a:r>
              <a:rPr dirty="0"/>
              <a:t> </a:t>
            </a:r>
            <a:r>
              <a:rPr spc="5" dirty="0"/>
              <a:t>cedida </a:t>
            </a:r>
            <a:r>
              <a:rPr spc="-15" dirty="0"/>
              <a:t>ao </a:t>
            </a:r>
            <a:r>
              <a:rPr spc="-50" dirty="0"/>
              <a:t>METRO-DF). </a:t>
            </a:r>
            <a:r>
              <a:rPr spc="-10" dirty="0"/>
              <a:t>Coordenadora do </a:t>
            </a:r>
            <a:r>
              <a:rPr spc="-5" dirty="0"/>
              <a:t>Capítulo de </a:t>
            </a:r>
            <a:r>
              <a:rPr dirty="0"/>
              <a:t> Brasília/Centro-Oeste </a:t>
            </a:r>
            <a:r>
              <a:rPr spc="-10" dirty="0"/>
              <a:t>do </a:t>
            </a:r>
            <a:r>
              <a:rPr spc="-60" dirty="0"/>
              <a:t>IBGC </a:t>
            </a:r>
            <a:r>
              <a:rPr spc="45" dirty="0"/>
              <a:t>- </a:t>
            </a:r>
            <a:r>
              <a:rPr spc="-5" dirty="0"/>
              <a:t>Instituto </a:t>
            </a:r>
            <a:r>
              <a:rPr spc="15" dirty="0"/>
              <a:t>Brasileiro </a:t>
            </a:r>
            <a:r>
              <a:rPr spc="-5" dirty="0"/>
              <a:t>de </a:t>
            </a:r>
            <a:r>
              <a:rPr dirty="0"/>
              <a:t> </a:t>
            </a:r>
            <a:r>
              <a:rPr spc="-20" dirty="0"/>
              <a:t>Governança </a:t>
            </a:r>
            <a:r>
              <a:rPr spc="-10" dirty="0"/>
              <a:t>Corporativa. </a:t>
            </a:r>
            <a:r>
              <a:rPr dirty="0"/>
              <a:t>Auditora </a:t>
            </a:r>
            <a:r>
              <a:rPr spc="15" dirty="0"/>
              <a:t>Líder </a:t>
            </a:r>
            <a:r>
              <a:rPr spc="10" dirty="0"/>
              <a:t>e </a:t>
            </a:r>
            <a:r>
              <a:rPr spc="15" dirty="0"/>
              <a:t> </a:t>
            </a:r>
            <a:r>
              <a:rPr spc="-185" dirty="0"/>
              <a:t>I</a:t>
            </a:r>
            <a:r>
              <a:rPr spc="-30" dirty="0"/>
              <a:t>m</a:t>
            </a:r>
            <a:r>
              <a:rPr spc="-15" dirty="0"/>
              <a:t>p</a:t>
            </a:r>
            <a:r>
              <a:rPr spc="5" dirty="0"/>
              <a:t>le</a:t>
            </a:r>
            <a:r>
              <a:rPr spc="-30" dirty="0"/>
              <a:t>m</a:t>
            </a:r>
            <a:r>
              <a:rPr spc="5" dirty="0"/>
              <a:t>e</a:t>
            </a:r>
            <a:r>
              <a:rPr spc="-35" dirty="0"/>
              <a:t>n</a:t>
            </a:r>
            <a:r>
              <a:rPr spc="45" dirty="0"/>
              <a:t>t</a:t>
            </a:r>
            <a:r>
              <a:rPr spc="-30" dirty="0"/>
              <a:t>a</a:t>
            </a:r>
            <a:r>
              <a:rPr spc="-25" dirty="0"/>
              <a:t>d</a:t>
            </a:r>
            <a:r>
              <a:rPr spc="-5" dirty="0"/>
              <a:t>o</a:t>
            </a:r>
            <a:r>
              <a:rPr spc="5" dirty="0"/>
              <a:t>r</a:t>
            </a:r>
            <a:r>
              <a:rPr spc="-25" dirty="0"/>
              <a:t>a</a:t>
            </a:r>
            <a:r>
              <a:rPr spc="-185" dirty="0"/>
              <a:t> </a:t>
            </a:r>
            <a:r>
              <a:rPr spc="-25" dirty="0"/>
              <a:t>d</a:t>
            </a:r>
            <a:r>
              <a:rPr spc="-30" dirty="0"/>
              <a:t>a</a:t>
            </a:r>
            <a:r>
              <a:rPr spc="55" dirty="0"/>
              <a:t>s</a:t>
            </a:r>
            <a:r>
              <a:rPr spc="-185" dirty="0"/>
              <a:t> I</a:t>
            </a:r>
            <a:r>
              <a:rPr spc="40" dirty="0"/>
              <a:t>S</a:t>
            </a:r>
            <a:r>
              <a:rPr spc="-145" dirty="0"/>
              <a:t>O</a:t>
            </a:r>
            <a:r>
              <a:rPr spc="55" dirty="0"/>
              <a:t>s</a:t>
            </a:r>
            <a:r>
              <a:rPr spc="-185" dirty="0"/>
              <a:t> </a:t>
            </a:r>
            <a:r>
              <a:rPr spc="-55" dirty="0"/>
              <a:t>3</a:t>
            </a:r>
            <a:r>
              <a:rPr spc="-125" dirty="0"/>
              <a:t>7</a:t>
            </a:r>
            <a:r>
              <a:rPr spc="-50" dirty="0"/>
              <a:t>.</a:t>
            </a:r>
            <a:r>
              <a:rPr spc="25" dirty="0"/>
              <a:t>00</a:t>
            </a:r>
            <a:r>
              <a:rPr spc="-325" dirty="0"/>
              <a:t>1</a:t>
            </a:r>
            <a:r>
              <a:rPr spc="-185" dirty="0"/>
              <a:t> </a:t>
            </a:r>
            <a:r>
              <a:rPr spc="10" dirty="0"/>
              <a:t>e</a:t>
            </a:r>
            <a:r>
              <a:rPr spc="-185" dirty="0"/>
              <a:t> </a:t>
            </a:r>
            <a:r>
              <a:rPr spc="-55" dirty="0"/>
              <a:t>3</a:t>
            </a:r>
            <a:r>
              <a:rPr spc="-125" dirty="0"/>
              <a:t>7</a:t>
            </a:r>
            <a:r>
              <a:rPr spc="-50" dirty="0"/>
              <a:t>.</a:t>
            </a:r>
            <a:r>
              <a:rPr spc="-55" dirty="0"/>
              <a:t>3</a:t>
            </a:r>
            <a:r>
              <a:rPr spc="25" dirty="0"/>
              <a:t>0</a:t>
            </a:r>
            <a:r>
              <a:rPr spc="-325" dirty="0"/>
              <a:t>1</a:t>
            </a:r>
            <a:r>
              <a:rPr spc="-50" dirty="0"/>
              <a:t>.</a:t>
            </a:r>
            <a:r>
              <a:rPr spc="-185" dirty="0"/>
              <a:t> </a:t>
            </a:r>
            <a:r>
              <a:rPr spc="5" dirty="0"/>
              <a:t>Cer</a:t>
            </a:r>
            <a:r>
              <a:rPr spc="45" dirty="0"/>
              <a:t>t</a:t>
            </a:r>
            <a:r>
              <a:rPr spc="25" dirty="0"/>
              <a:t>i</a:t>
            </a:r>
            <a:r>
              <a:rPr spc="60" dirty="0"/>
              <a:t>f</a:t>
            </a:r>
            <a:r>
              <a:rPr spc="25" dirty="0"/>
              <a:t>i</a:t>
            </a:r>
            <a:r>
              <a:rPr spc="85" dirty="0"/>
              <a:t>c</a:t>
            </a:r>
            <a:r>
              <a:rPr spc="-30" dirty="0"/>
              <a:t>a</a:t>
            </a:r>
            <a:r>
              <a:rPr spc="-25" dirty="0"/>
              <a:t>da</a:t>
            </a:r>
            <a:r>
              <a:rPr spc="-185" dirty="0"/>
              <a:t> </a:t>
            </a:r>
            <a:r>
              <a:rPr spc="-35" dirty="0"/>
              <a:t>n</a:t>
            </a:r>
            <a:r>
              <a:rPr dirty="0"/>
              <a:t>o  </a:t>
            </a:r>
            <a:r>
              <a:rPr spc="60" dirty="0"/>
              <a:t>P</a:t>
            </a:r>
            <a:r>
              <a:rPr spc="5" dirty="0"/>
              <a:t>r</a:t>
            </a:r>
            <a:r>
              <a:rPr spc="-5" dirty="0"/>
              <a:t>o</a:t>
            </a:r>
            <a:r>
              <a:rPr spc="-35" dirty="0"/>
              <a:t>g</a:t>
            </a:r>
            <a:r>
              <a:rPr spc="5" dirty="0"/>
              <a:t>r</a:t>
            </a:r>
            <a:r>
              <a:rPr spc="-30" dirty="0"/>
              <a:t>am</a:t>
            </a:r>
            <a:r>
              <a:rPr spc="-25" dirty="0"/>
              <a:t>a</a:t>
            </a:r>
            <a:r>
              <a:rPr spc="-185" dirty="0"/>
              <a:t> </a:t>
            </a:r>
            <a:r>
              <a:rPr spc="-25" dirty="0"/>
              <a:t>d</a:t>
            </a:r>
            <a:r>
              <a:rPr spc="10" dirty="0"/>
              <a:t>e</a:t>
            </a:r>
            <a:r>
              <a:rPr spc="-185" dirty="0"/>
              <a:t> </a:t>
            </a:r>
            <a:r>
              <a:rPr spc="5" dirty="0"/>
              <a:t>C</a:t>
            </a:r>
            <a:r>
              <a:rPr spc="-30" dirty="0"/>
              <a:t>a</a:t>
            </a:r>
            <a:r>
              <a:rPr spc="-15" dirty="0"/>
              <a:t>p</a:t>
            </a:r>
            <a:r>
              <a:rPr spc="-30" dirty="0"/>
              <a:t>a</a:t>
            </a:r>
            <a:r>
              <a:rPr spc="85" dirty="0"/>
              <a:t>c</a:t>
            </a:r>
            <a:r>
              <a:rPr spc="25" dirty="0"/>
              <a:t>i</a:t>
            </a:r>
            <a:r>
              <a:rPr spc="45" dirty="0"/>
              <a:t>t</a:t>
            </a:r>
            <a:r>
              <a:rPr spc="-30" dirty="0"/>
              <a:t>a</a:t>
            </a:r>
            <a:r>
              <a:rPr spc="85" dirty="0"/>
              <a:t>ç</a:t>
            </a:r>
            <a:r>
              <a:rPr spc="-30" dirty="0"/>
              <a:t>ã</a:t>
            </a:r>
            <a:r>
              <a:rPr dirty="0"/>
              <a:t>o</a:t>
            </a:r>
            <a:r>
              <a:rPr spc="-185" dirty="0"/>
              <a:t> </a:t>
            </a:r>
            <a:r>
              <a:rPr spc="65" dirty="0"/>
              <a:t>E</a:t>
            </a:r>
            <a:r>
              <a:rPr spc="-35" dirty="0"/>
              <a:t>x</a:t>
            </a:r>
            <a:r>
              <a:rPr spc="5" dirty="0"/>
              <a:t>e</a:t>
            </a:r>
            <a:r>
              <a:rPr spc="85" dirty="0"/>
              <a:t>c</a:t>
            </a:r>
            <a:r>
              <a:rPr spc="-40" dirty="0"/>
              <a:t>u</a:t>
            </a:r>
            <a:r>
              <a:rPr spc="45" dirty="0"/>
              <a:t>t</a:t>
            </a:r>
            <a:r>
              <a:rPr spc="25" dirty="0"/>
              <a:t>i</a:t>
            </a:r>
            <a:r>
              <a:rPr spc="-45" dirty="0"/>
              <a:t>v</a:t>
            </a:r>
            <a:r>
              <a:rPr spc="-25" dirty="0"/>
              <a:t>a</a:t>
            </a:r>
            <a:r>
              <a:rPr spc="-185" dirty="0"/>
              <a:t> </a:t>
            </a:r>
            <a:r>
              <a:rPr spc="5" dirty="0"/>
              <a:t>e</a:t>
            </a:r>
            <a:r>
              <a:rPr spc="-25" dirty="0"/>
              <a:t>m</a:t>
            </a:r>
            <a:r>
              <a:rPr spc="-185" dirty="0"/>
              <a:t> </a:t>
            </a:r>
            <a:r>
              <a:rPr spc="-105" dirty="0"/>
              <a:t>G</a:t>
            </a:r>
            <a:r>
              <a:rPr spc="-5" dirty="0"/>
              <a:t>o</a:t>
            </a:r>
            <a:r>
              <a:rPr spc="-45" dirty="0"/>
              <a:t>v</a:t>
            </a:r>
            <a:r>
              <a:rPr spc="5" dirty="0"/>
              <a:t>er</a:t>
            </a:r>
            <a:r>
              <a:rPr spc="-35" dirty="0"/>
              <a:t>n</a:t>
            </a:r>
            <a:r>
              <a:rPr spc="-30" dirty="0"/>
              <a:t>a</a:t>
            </a:r>
            <a:r>
              <a:rPr spc="-35" dirty="0"/>
              <a:t>n</a:t>
            </a:r>
            <a:r>
              <a:rPr spc="85" dirty="0"/>
              <a:t>ç</a:t>
            </a:r>
            <a:r>
              <a:rPr spc="-30" dirty="0"/>
              <a:t>a</a:t>
            </a:r>
            <a:r>
              <a:rPr spc="-65" dirty="0"/>
              <a:t>,  </a:t>
            </a:r>
            <a:r>
              <a:rPr spc="-20" dirty="0"/>
              <a:t>R</a:t>
            </a:r>
            <a:r>
              <a:rPr spc="25" dirty="0"/>
              <a:t>i</a:t>
            </a:r>
            <a:r>
              <a:rPr spc="50" dirty="0"/>
              <a:t>s</a:t>
            </a:r>
            <a:r>
              <a:rPr spc="85" dirty="0"/>
              <a:t>c</a:t>
            </a:r>
            <a:r>
              <a:rPr dirty="0"/>
              <a:t>o</a:t>
            </a:r>
            <a:r>
              <a:rPr spc="-185" dirty="0"/>
              <a:t> </a:t>
            </a:r>
            <a:r>
              <a:rPr spc="10" dirty="0"/>
              <a:t>e</a:t>
            </a:r>
            <a:r>
              <a:rPr spc="-185" dirty="0"/>
              <a:t> </a:t>
            </a:r>
            <a:r>
              <a:rPr spc="5" dirty="0"/>
              <a:t>C</a:t>
            </a:r>
            <a:r>
              <a:rPr spc="-5" dirty="0"/>
              <a:t>o</a:t>
            </a:r>
            <a:r>
              <a:rPr spc="-30" dirty="0"/>
              <a:t>m</a:t>
            </a:r>
            <a:r>
              <a:rPr spc="-15" dirty="0"/>
              <a:t>p</a:t>
            </a:r>
            <a:r>
              <a:rPr spc="5" dirty="0"/>
              <a:t>l</a:t>
            </a:r>
            <a:r>
              <a:rPr spc="25" dirty="0"/>
              <a:t>i</a:t>
            </a:r>
            <a:r>
              <a:rPr spc="-30" dirty="0"/>
              <a:t>a</a:t>
            </a:r>
            <a:r>
              <a:rPr spc="-35" dirty="0"/>
              <a:t>n</a:t>
            </a:r>
            <a:r>
              <a:rPr spc="85" dirty="0"/>
              <a:t>c</a:t>
            </a:r>
            <a:r>
              <a:rPr spc="10" dirty="0"/>
              <a:t>e</a:t>
            </a:r>
            <a:r>
              <a:rPr spc="-185" dirty="0"/>
              <a:t> </a:t>
            </a:r>
            <a:r>
              <a:rPr spc="-15" dirty="0"/>
              <a:t>p</a:t>
            </a:r>
            <a:r>
              <a:rPr spc="5" dirty="0"/>
              <a:t>el</a:t>
            </a:r>
            <a:r>
              <a:rPr spc="-25" dirty="0"/>
              <a:t>a</a:t>
            </a:r>
            <a:r>
              <a:rPr spc="-185" dirty="0"/>
              <a:t> </a:t>
            </a:r>
            <a:r>
              <a:rPr spc="30" dirty="0"/>
              <a:t>K</a:t>
            </a:r>
            <a:r>
              <a:rPr spc="60" dirty="0"/>
              <a:t>P</a:t>
            </a:r>
            <a:r>
              <a:rPr spc="-105" dirty="0"/>
              <a:t>MG</a:t>
            </a:r>
            <a:r>
              <a:rPr spc="-50" dirty="0"/>
              <a:t>.</a:t>
            </a:r>
            <a:r>
              <a:rPr spc="-185" dirty="0"/>
              <a:t> </a:t>
            </a:r>
            <a:r>
              <a:rPr spc="65" dirty="0"/>
              <a:t>E</a:t>
            </a:r>
            <a:r>
              <a:rPr spc="50" dirty="0"/>
              <a:t>s</a:t>
            </a:r>
            <a:r>
              <a:rPr spc="-15" dirty="0"/>
              <a:t>p</a:t>
            </a:r>
            <a:r>
              <a:rPr spc="5" dirty="0"/>
              <a:t>e</a:t>
            </a:r>
            <a:r>
              <a:rPr spc="85" dirty="0"/>
              <a:t>c</a:t>
            </a:r>
            <a:r>
              <a:rPr spc="25" dirty="0"/>
              <a:t>i</a:t>
            </a:r>
            <a:r>
              <a:rPr spc="-30" dirty="0"/>
              <a:t>a</a:t>
            </a:r>
            <a:r>
              <a:rPr spc="5" dirty="0"/>
              <a:t>l</a:t>
            </a:r>
            <a:r>
              <a:rPr spc="25" dirty="0"/>
              <a:t>i</a:t>
            </a:r>
            <a:r>
              <a:rPr spc="50" dirty="0"/>
              <a:t>s</a:t>
            </a:r>
            <a:r>
              <a:rPr spc="45" dirty="0"/>
              <a:t>t</a:t>
            </a:r>
            <a:r>
              <a:rPr spc="-25" dirty="0"/>
              <a:t>a</a:t>
            </a:r>
            <a:r>
              <a:rPr spc="-185" dirty="0"/>
              <a:t> </a:t>
            </a:r>
            <a:r>
              <a:rPr spc="5" dirty="0"/>
              <a:t>e</a:t>
            </a:r>
            <a:r>
              <a:rPr spc="-15" dirty="0"/>
              <a:t>m  </a:t>
            </a:r>
            <a:r>
              <a:rPr spc="-105" dirty="0"/>
              <a:t>G</a:t>
            </a:r>
            <a:r>
              <a:rPr spc="-5" dirty="0"/>
              <a:t>o</a:t>
            </a:r>
            <a:r>
              <a:rPr spc="-45" dirty="0"/>
              <a:t>v</a:t>
            </a:r>
            <a:r>
              <a:rPr spc="5" dirty="0"/>
              <a:t>er</a:t>
            </a:r>
            <a:r>
              <a:rPr spc="-35" dirty="0"/>
              <a:t>n</a:t>
            </a:r>
            <a:r>
              <a:rPr spc="-30" dirty="0"/>
              <a:t>a</a:t>
            </a:r>
            <a:r>
              <a:rPr spc="-35" dirty="0"/>
              <a:t>n</a:t>
            </a:r>
            <a:r>
              <a:rPr spc="85" dirty="0"/>
              <a:t>ç</a:t>
            </a:r>
            <a:r>
              <a:rPr spc="-25" dirty="0"/>
              <a:t>a</a:t>
            </a:r>
            <a:r>
              <a:rPr spc="-185" dirty="0"/>
              <a:t> </a:t>
            </a:r>
            <a:r>
              <a:rPr spc="-15" dirty="0"/>
              <a:t>p</a:t>
            </a:r>
            <a:r>
              <a:rPr spc="5" dirty="0"/>
              <a:t>el</a:t>
            </a:r>
            <a:r>
              <a:rPr spc="-25" dirty="0"/>
              <a:t>a</a:t>
            </a:r>
            <a:r>
              <a:rPr spc="-185" dirty="0"/>
              <a:t> </a:t>
            </a:r>
            <a:r>
              <a:rPr spc="5" dirty="0"/>
              <a:t>Cel</a:t>
            </a:r>
            <a:r>
              <a:rPr spc="50" dirty="0"/>
              <a:t>s</a:t>
            </a:r>
            <a:r>
              <a:rPr dirty="0"/>
              <a:t>o</a:t>
            </a:r>
            <a:r>
              <a:rPr spc="-185" dirty="0"/>
              <a:t> </a:t>
            </a:r>
            <a:r>
              <a:rPr spc="105" dirty="0"/>
              <a:t>L</a:t>
            </a:r>
            <a:r>
              <a:rPr spc="25" dirty="0"/>
              <a:t>i</a:t>
            </a:r>
            <a:r>
              <a:rPr spc="50" dirty="0"/>
              <a:t>s</a:t>
            </a:r>
            <a:r>
              <a:rPr spc="-25" dirty="0"/>
              <a:t>b</a:t>
            </a:r>
            <a:r>
              <a:rPr spc="-5" dirty="0"/>
              <a:t>o</a:t>
            </a:r>
            <a:r>
              <a:rPr spc="-30" dirty="0"/>
              <a:t>a</a:t>
            </a:r>
            <a:r>
              <a:rPr spc="-50" dirty="0"/>
              <a:t>.</a:t>
            </a:r>
            <a:r>
              <a:rPr spc="-185" dirty="0"/>
              <a:t> </a:t>
            </a:r>
            <a:r>
              <a:rPr spc="65" dirty="0"/>
              <a:t>E</a:t>
            </a:r>
            <a:r>
              <a:rPr spc="50" dirty="0"/>
              <a:t>s</a:t>
            </a:r>
            <a:r>
              <a:rPr spc="-15" dirty="0"/>
              <a:t>p</a:t>
            </a:r>
            <a:r>
              <a:rPr spc="5" dirty="0"/>
              <a:t>e</a:t>
            </a:r>
            <a:r>
              <a:rPr spc="85" dirty="0"/>
              <a:t>c</a:t>
            </a:r>
            <a:r>
              <a:rPr spc="25" dirty="0"/>
              <a:t>i</a:t>
            </a:r>
            <a:r>
              <a:rPr spc="-30" dirty="0"/>
              <a:t>a</a:t>
            </a:r>
            <a:r>
              <a:rPr spc="5" dirty="0"/>
              <a:t>l</a:t>
            </a:r>
            <a:r>
              <a:rPr spc="25" dirty="0"/>
              <a:t>i</a:t>
            </a:r>
            <a:r>
              <a:rPr spc="50" dirty="0"/>
              <a:t>s</a:t>
            </a:r>
            <a:r>
              <a:rPr spc="45" dirty="0"/>
              <a:t>t</a:t>
            </a:r>
            <a:r>
              <a:rPr spc="-25" dirty="0"/>
              <a:t>a</a:t>
            </a:r>
            <a:r>
              <a:rPr spc="-185" dirty="0"/>
              <a:t> </a:t>
            </a:r>
            <a:r>
              <a:rPr spc="5" dirty="0"/>
              <a:t>e</a:t>
            </a:r>
            <a:r>
              <a:rPr spc="-15" dirty="0"/>
              <a:t>m  </a:t>
            </a:r>
            <a:r>
              <a:rPr spc="85" dirty="0"/>
              <a:t>c</a:t>
            </a:r>
            <a:r>
              <a:rPr spc="-5" dirty="0"/>
              <a:t>o</a:t>
            </a:r>
            <a:r>
              <a:rPr spc="-30" dirty="0"/>
              <a:t>m</a:t>
            </a:r>
            <a:r>
              <a:rPr spc="-15" dirty="0"/>
              <a:t>p</a:t>
            </a:r>
            <a:r>
              <a:rPr spc="5" dirty="0"/>
              <a:t>l</a:t>
            </a:r>
            <a:r>
              <a:rPr spc="25" dirty="0"/>
              <a:t>i</a:t>
            </a:r>
            <a:r>
              <a:rPr spc="-30" dirty="0"/>
              <a:t>a</a:t>
            </a:r>
            <a:r>
              <a:rPr spc="-35" dirty="0"/>
              <a:t>n</a:t>
            </a:r>
            <a:r>
              <a:rPr spc="85" dirty="0"/>
              <a:t>c</a:t>
            </a:r>
            <a:r>
              <a:rPr spc="10" dirty="0"/>
              <a:t>e</a:t>
            </a:r>
            <a:r>
              <a:rPr spc="-185" dirty="0"/>
              <a:t> </a:t>
            </a:r>
            <a:r>
              <a:rPr spc="-15" dirty="0"/>
              <a:t>p</a:t>
            </a:r>
            <a:r>
              <a:rPr spc="5" dirty="0"/>
              <a:t>el</a:t>
            </a:r>
            <a:r>
              <a:rPr spc="-25" dirty="0"/>
              <a:t>a</a:t>
            </a:r>
            <a:r>
              <a:rPr spc="-185" dirty="0"/>
              <a:t> </a:t>
            </a:r>
            <a:r>
              <a:rPr spc="5" dirty="0"/>
              <a:t>Cel</a:t>
            </a:r>
            <a:r>
              <a:rPr spc="50" dirty="0"/>
              <a:t>s</a:t>
            </a:r>
            <a:r>
              <a:rPr dirty="0"/>
              <a:t>o</a:t>
            </a:r>
            <a:r>
              <a:rPr spc="-185" dirty="0"/>
              <a:t> </a:t>
            </a:r>
            <a:r>
              <a:rPr spc="105" dirty="0"/>
              <a:t>L</a:t>
            </a:r>
            <a:r>
              <a:rPr spc="25" dirty="0"/>
              <a:t>i</a:t>
            </a:r>
            <a:r>
              <a:rPr spc="50" dirty="0"/>
              <a:t>s</a:t>
            </a:r>
            <a:r>
              <a:rPr spc="-25" dirty="0"/>
              <a:t>b</a:t>
            </a:r>
            <a:r>
              <a:rPr spc="-5" dirty="0"/>
              <a:t>o</a:t>
            </a:r>
            <a:r>
              <a:rPr spc="-30" dirty="0"/>
              <a:t>a</a:t>
            </a:r>
            <a:r>
              <a:rPr spc="-50" dirty="0"/>
              <a:t>.</a:t>
            </a:r>
            <a:r>
              <a:rPr spc="-185" dirty="0"/>
              <a:t> </a:t>
            </a:r>
            <a:r>
              <a:rPr spc="65" dirty="0"/>
              <a:t>E</a:t>
            </a:r>
            <a:r>
              <a:rPr spc="50" dirty="0"/>
              <a:t>s</a:t>
            </a:r>
            <a:r>
              <a:rPr spc="-15" dirty="0"/>
              <a:t>p</a:t>
            </a:r>
            <a:r>
              <a:rPr spc="5" dirty="0"/>
              <a:t>e</a:t>
            </a:r>
            <a:r>
              <a:rPr spc="85" dirty="0"/>
              <a:t>c</a:t>
            </a:r>
            <a:r>
              <a:rPr spc="25" dirty="0"/>
              <a:t>i</a:t>
            </a:r>
            <a:r>
              <a:rPr spc="-30" dirty="0"/>
              <a:t>a</a:t>
            </a:r>
            <a:r>
              <a:rPr spc="5" dirty="0"/>
              <a:t>l</a:t>
            </a:r>
            <a:r>
              <a:rPr spc="25" dirty="0"/>
              <a:t>i</a:t>
            </a:r>
            <a:r>
              <a:rPr spc="50" dirty="0"/>
              <a:t>s</a:t>
            </a:r>
            <a:r>
              <a:rPr spc="45" dirty="0"/>
              <a:t>t</a:t>
            </a:r>
            <a:r>
              <a:rPr spc="-25" dirty="0"/>
              <a:t>a</a:t>
            </a:r>
            <a:r>
              <a:rPr spc="-185" dirty="0"/>
              <a:t> </a:t>
            </a:r>
            <a:r>
              <a:rPr spc="5" dirty="0"/>
              <a:t>e</a:t>
            </a:r>
            <a:r>
              <a:rPr spc="-25" dirty="0"/>
              <a:t>m</a:t>
            </a:r>
            <a:r>
              <a:rPr spc="-185" dirty="0"/>
              <a:t> </a:t>
            </a:r>
            <a:r>
              <a:rPr spc="-105" dirty="0"/>
              <a:t>D</a:t>
            </a:r>
            <a:r>
              <a:rPr spc="25" dirty="0"/>
              <a:t>i</a:t>
            </a:r>
            <a:r>
              <a:rPr spc="5" dirty="0"/>
              <a:t>re</a:t>
            </a:r>
            <a:r>
              <a:rPr spc="25" dirty="0"/>
              <a:t>i</a:t>
            </a:r>
            <a:r>
              <a:rPr spc="45" dirty="0"/>
              <a:t>t</a:t>
            </a:r>
            <a:r>
              <a:rPr dirty="0"/>
              <a:t>o  </a:t>
            </a:r>
            <a:r>
              <a:rPr spc="20" dirty="0"/>
              <a:t>Societário </a:t>
            </a:r>
            <a:r>
              <a:rPr spc="-10" dirty="0"/>
              <a:t>pela </a:t>
            </a:r>
            <a:r>
              <a:rPr spc="20" dirty="0"/>
              <a:t>Societário </a:t>
            </a:r>
            <a:r>
              <a:rPr spc="-15" dirty="0"/>
              <a:t>Academy. </a:t>
            </a:r>
            <a:r>
              <a:rPr spc="15" dirty="0"/>
              <a:t>Certificada </a:t>
            </a:r>
            <a:r>
              <a:rPr spc="-10" dirty="0"/>
              <a:t>em </a:t>
            </a:r>
            <a:r>
              <a:rPr spc="-5" dirty="0"/>
              <a:t> </a:t>
            </a:r>
            <a:r>
              <a:rPr spc="-105" dirty="0"/>
              <a:t>G</a:t>
            </a:r>
            <a:r>
              <a:rPr spc="-5" dirty="0"/>
              <a:t>o</a:t>
            </a:r>
            <a:r>
              <a:rPr spc="-45" dirty="0"/>
              <a:t>v</a:t>
            </a:r>
            <a:r>
              <a:rPr spc="5" dirty="0"/>
              <a:t>er</a:t>
            </a:r>
            <a:r>
              <a:rPr spc="-35" dirty="0"/>
              <a:t>n</a:t>
            </a:r>
            <a:r>
              <a:rPr spc="-30" dirty="0"/>
              <a:t>a</a:t>
            </a:r>
            <a:r>
              <a:rPr spc="-35" dirty="0"/>
              <a:t>n</a:t>
            </a:r>
            <a:r>
              <a:rPr spc="85" dirty="0"/>
              <a:t>c</a:t>
            </a:r>
            <a:r>
              <a:rPr spc="10" dirty="0"/>
              <a:t>e</a:t>
            </a:r>
            <a:r>
              <a:rPr spc="-185" dirty="0"/>
              <a:t> </a:t>
            </a:r>
            <a:r>
              <a:rPr spc="-145" dirty="0"/>
              <a:t>O</a:t>
            </a:r>
            <a:r>
              <a:rPr spc="60" dirty="0"/>
              <a:t>ff</a:t>
            </a:r>
            <a:r>
              <a:rPr spc="25" dirty="0"/>
              <a:t>i</a:t>
            </a:r>
            <a:r>
              <a:rPr spc="85" dirty="0"/>
              <a:t>c</a:t>
            </a:r>
            <a:r>
              <a:rPr spc="5" dirty="0"/>
              <a:t>er</a:t>
            </a:r>
            <a:r>
              <a:rPr spc="-185" dirty="0"/>
              <a:t> </a:t>
            </a:r>
            <a:r>
              <a:rPr spc="-15" dirty="0"/>
              <a:t>p</a:t>
            </a:r>
            <a:r>
              <a:rPr spc="5" dirty="0"/>
              <a:t>el</a:t>
            </a:r>
            <a:r>
              <a:rPr dirty="0"/>
              <a:t>o</a:t>
            </a:r>
            <a:r>
              <a:rPr spc="-185" dirty="0"/>
              <a:t> I</a:t>
            </a:r>
            <a:r>
              <a:rPr spc="55" dirty="0"/>
              <a:t>B</a:t>
            </a:r>
            <a:r>
              <a:rPr spc="-105" dirty="0"/>
              <a:t>G</a:t>
            </a:r>
            <a:r>
              <a:rPr spc="10" dirty="0"/>
              <a:t>C</a:t>
            </a:r>
            <a:r>
              <a:rPr spc="-185" dirty="0"/>
              <a:t> </a:t>
            </a:r>
            <a:r>
              <a:rPr spc="-155" dirty="0"/>
              <a:t>–</a:t>
            </a:r>
            <a:r>
              <a:rPr spc="-185" dirty="0"/>
              <a:t> I</a:t>
            </a:r>
            <a:r>
              <a:rPr spc="-35" dirty="0"/>
              <a:t>n</a:t>
            </a:r>
            <a:r>
              <a:rPr spc="50" dirty="0"/>
              <a:t>s</a:t>
            </a:r>
            <a:r>
              <a:rPr spc="45" dirty="0"/>
              <a:t>t</a:t>
            </a:r>
            <a:r>
              <a:rPr spc="25" dirty="0"/>
              <a:t>i</a:t>
            </a:r>
            <a:r>
              <a:rPr spc="45" dirty="0"/>
              <a:t>t</a:t>
            </a:r>
            <a:r>
              <a:rPr spc="-40" dirty="0"/>
              <a:t>u</a:t>
            </a:r>
            <a:r>
              <a:rPr spc="45" dirty="0"/>
              <a:t>t</a:t>
            </a:r>
            <a:r>
              <a:rPr dirty="0"/>
              <a:t>o</a:t>
            </a:r>
            <a:r>
              <a:rPr spc="-185" dirty="0"/>
              <a:t> </a:t>
            </a:r>
            <a:r>
              <a:rPr spc="55" dirty="0"/>
              <a:t>B</a:t>
            </a:r>
            <a:r>
              <a:rPr spc="5" dirty="0"/>
              <a:t>r</a:t>
            </a:r>
            <a:r>
              <a:rPr spc="-30" dirty="0"/>
              <a:t>a</a:t>
            </a:r>
            <a:r>
              <a:rPr spc="50" dirty="0"/>
              <a:t>s</a:t>
            </a:r>
            <a:r>
              <a:rPr spc="25" dirty="0"/>
              <a:t>i</a:t>
            </a:r>
            <a:r>
              <a:rPr spc="5" dirty="0"/>
              <a:t>le</a:t>
            </a:r>
            <a:r>
              <a:rPr spc="25" dirty="0"/>
              <a:t>i</a:t>
            </a:r>
            <a:r>
              <a:rPr spc="5" dirty="0"/>
              <a:t>r</a:t>
            </a:r>
            <a:r>
              <a:rPr dirty="0"/>
              <a:t>o</a:t>
            </a:r>
            <a:r>
              <a:rPr spc="-185" dirty="0"/>
              <a:t> </a:t>
            </a:r>
            <a:r>
              <a:rPr spc="-25" dirty="0"/>
              <a:t>d</a:t>
            </a:r>
            <a:r>
              <a:rPr spc="5" dirty="0"/>
              <a:t>e  </a:t>
            </a:r>
            <a:r>
              <a:rPr spc="-20" dirty="0"/>
              <a:t>Governança </a:t>
            </a:r>
            <a:r>
              <a:rPr spc="-10" dirty="0"/>
              <a:t>Corporativa. </a:t>
            </a:r>
            <a:r>
              <a:rPr spc="15" dirty="0"/>
              <a:t>Certificada </a:t>
            </a:r>
            <a:r>
              <a:rPr spc="-10" dirty="0"/>
              <a:t>em </a:t>
            </a:r>
            <a:r>
              <a:rPr spc="-20" dirty="0"/>
              <a:t>Governança </a:t>
            </a:r>
            <a:r>
              <a:rPr spc="-15" dirty="0"/>
              <a:t> </a:t>
            </a:r>
            <a:r>
              <a:rPr dirty="0"/>
              <a:t>pelo </a:t>
            </a:r>
            <a:r>
              <a:rPr spc="-60" dirty="0"/>
              <a:t>IBGC </a:t>
            </a:r>
            <a:r>
              <a:rPr spc="10" dirty="0"/>
              <a:t>e </a:t>
            </a:r>
            <a:r>
              <a:rPr spc="-10" dirty="0"/>
              <a:t>pela </a:t>
            </a:r>
            <a:r>
              <a:rPr dirty="0"/>
              <a:t>Fundação </a:t>
            </a:r>
            <a:r>
              <a:rPr spc="-45" dirty="0"/>
              <a:t>Dom </a:t>
            </a:r>
            <a:r>
              <a:rPr spc="-20" dirty="0"/>
              <a:t>Cabral. </a:t>
            </a:r>
            <a:r>
              <a:rPr spc="15" dirty="0"/>
              <a:t>Certificada </a:t>
            </a:r>
            <a:r>
              <a:rPr spc="-10" dirty="0"/>
              <a:t>em </a:t>
            </a:r>
            <a:r>
              <a:rPr spc="-484" dirty="0"/>
              <a:t> </a:t>
            </a:r>
            <a:r>
              <a:rPr dirty="0"/>
              <a:t>Compliance</a:t>
            </a:r>
            <a:r>
              <a:rPr spc="-185" dirty="0"/>
              <a:t> </a:t>
            </a:r>
            <a:r>
              <a:rPr spc="10" dirty="0"/>
              <a:t>Anticorrupção</a:t>
            </a:r>
            <a:r>
              <a:rPr spc="-185" dirty="0"/>
              <a:t> </a:t>
            </a:r>
            <a:r>
              <a:rPr spc="-10" dirty="0"/>
              <a:t>pela</a:t>
            </a:r>
            <a:r>
              <a:rPr spc="-185" dirty="0"/>
              <a:t> </a:t>
            </a:r>
            <a:r>
              <a:rPr spc="10" dirty="0"/>
              <a:t>LEC/FGV</a:t>
            </a:r>
            <a:r>
              <a:rPr spc="-185" dirty="0"/>
              <a:t> </a:t>
            </a:r>
            <a:r>
              <a:rPr spc="-40" dirty="0"/>
              <a:t>(CPC-A).</a:t>
            </a:r>
          </a:p>
          <a:p>
            <a:pPr marL="12700" marR="264795" algn="just">
              <a:lnSpc>
                <a:spcPct val="109400"/>
              </a:lnSpc>
            </a:pPr>
            <a:r>
              <a:rPr spc="-105" dirty="0"/>
              <a:t>M</a:t>
            </a:r>
            <a:r>
              <a:rPr spc="5" dirty="0"/>
              <a:t>e</a:t>
            </a:r>
            <a:r>
              <a:rPr spc="-30" dirty="0"/>
              <a:t>m</a:t>
            </a:r>
            <a:r>
              <a:rPr spc="-25" dirty="0"/>
              <a:t>b</a:t>
            </a:r>
            <a:r>
              <a:rPr spc="5" dirty="0"/>
              <a:t>r</a:t>
            </a:r>
            <a:r>
              <a:rPr dirty="0"/>
              <a:t>o</a:t>
            </a:r>
            <a:r>
              <a:rPr spc="-185" dirty="0"/>
              <a:t> </a:t>
            </a:r>
            <a:r>
              <a:rPr spc="-25" dirty="0"/>
              <a:t>da</a:t>
            </a:r>
            <a:r>
              <a:rPr spc="-185" dirty="0"/>
              <a:t> </a:t>
            </a:r>
            <a:r>
              <a:rPr spc="5" dirty="0"/>
              <a:t>C</a:t>
            </a:r>
            <a:r>
              <a:rPr spc="-5" dirty="0"/>
              <a:t>o</a:t>
            </a:r>
            <a:r>
              <a:rPr spc="-30" dirty="0"/>
              <a:t>m</a:t>
            </a:r>
            <a:r>
              <a:rPr spc="25" dirty="0"/>
              <a:t>i</a:t>
            </a:r>
            <a:r>
              <a:rPr spc="50" dirty="0"/>
              <a:t>ss</a:t>
            </a:r>
            <a:r>
              <a:rPr spc="-30" dirty="0"/>
              <a:t>ã</a:t>
            </a:r>
            <a:r>
              <a:rPr dirty="0"/>
              <a:t>o</a:t>
            </a:r>
            <a:r>
              <a:rPr spc="-185" dirty="0"/>
              <a:t> </a:t>
            </a:r>
            <a:r>
              <a:rPr spc="-25" dirty="0"/>
              <a:t>d</a:t>
            </a:r>
            <a:r>
              <a:rPr spc="10" dirty="0"/>
              <a:t>e</a:t>
            </a:r>
            <a:r>
              <a:rPr spc="-185" dirty="0"/>
              <a:t> </a:t>
            </a:r>
            <a:r>
              <a:rPr spc="-105" dirty="0"/>
              <a:t>G</a:t>
            </a:r>
            <a:r>
              <a:rPr spc="-5" dirty="0"/>
              <a:t>o</a:t>
            </a:r>
            <a:r>
              <a:rPr spc="-45" dirty="0"/>
              <a:t>v</a:t>
            </a:r>
            <a:r>
              <a:rPr spc="5" dirty="0"/>
              <a:t>er</a:t>
            </a:r>
            <a:r>
              <a:rPr spc="-35" dirty="0"/>
              <a:t>n</a:t>
            </a:r>
            <a:r>
              <a:rPr spc="-30" dirty="0"/>
              <a:t>a</a:t>
            </a:r>
            <a:r>
              <a:rPr spc="-35" dirty="0"/>
              <a:t>n</a:t>
            </a:r>
            <a:r>
              <a:rPr spc="85" dirty="0"/>
              <a:t>c</a:t>
            </a:r>
            <a:r>
              <a:rPr spc="10" dirty="0"/>
              <a:t>e</a:t>
            </a:r>
            <a:r>
              <a:rPr spc="-185" dirty="0"/>
              <a:t> </a:t>
            </a:r>
            <a:r>
              <a:rPr spc="-145" dirty="0"/>
              <a:t>O</a:t>
            </a:r>
            <a:r>
              <a:rPr spc="60" dirty="0"/>
              <a:t>ff</a:t>
            </a:r>
            <a:r>
              <a:rPr spc="25" dirty="0"/>
              <a:t>i</a:t>
            </a:r>
            <a:r>
              <a:rPr spc="85" dirty="0"/>
              <a:t>c</a:t>
            </a:r>
            <a:r>
              <a:rPr spc="5" dirty="0"/>
              <a:t>er</a:t>
            </a:r>
            <a:r>
              <a:rPr spc="-185" dirty="0"/>
              <a:t> </a:t>
            </a:r>
            <a:r>
              <a:rPr spc="-25" dirty="0"/>
              <a:t>d</a:t>
            </a:r>
            <a:r>
              <a:rPr dirty="0"/>
              <a:t>o</a:t>
            </a:r>
            <a:r>
              <a:rPr spc="-185" dirty="0"/>
              <a:t> I</a:t>
            </a:r>
            <a:r>
              <a:rPr spc="55" dirty="0"/>
              <a:t>B</a:t>
            </a:r>
            <a:r>
              <a:rPr spc="-105" dirty="0"/>
              <a:t>G</a:t>
            </a:r>
            <a:r>
              <a:rPr spc="5" dirty="0"/>
              <a:t>C</a:t>
            </a:r>
            <a:r>
              <a:rPr spc="-50" dirty="0"/>
              <a:t>.  </a:t>
            </a:r>
            <a:r>
              <a:rPr spc="15" dirty="0"/>
              <a:t>Certificada</a:t>
            </a:r>
            <a:r>
              <a:rPr spc="-185" dirty="0"/>
              <a:t> </a:t>
            </a:r>
            <a:r>
              <a:rPr spc="-10" dirty="0"/>
              <a:t>em</a:t>
            </a:r>
            <a:r>
              <a:rPr spc="-185" dirty="0"/>
              <a:t> </a:t>
            </a:r>
            <a:r>
              <a:rPr spc="10" dirty="0"/>
              <a:t>Controles</a:t>
            </a:r>
            <a:r>
              <a:rPr spc="-185" dirty="0"/>
              <a:t> </a:t>
            </a:r>
            <a:r>
              <a:rPr spc="-20" dirty="0"/>
              <a:t>Internos</a:t>
            </a:r>
            <a:r>
              <a:rPr spc="-185" dirty="0"/>
              <a:t> </a:t>
            </a:r>
            <a:r>
              <a:rPr spc="10" dirty="0"/>
              <a:t>e</a:t>
            </a:r>
            <a:r>
              <a:rPr spc="-185" dirty="0"/>
              <a:t> </a:t>
            </a:r>
            <a:r>
              <a:rPr spc="-5" dirty="0"/>
              <a:t>Gestão</a:t>
            </a:r>
            <a:r>
              <a:rPr spc="-185" dirty="0"/>
              <a:t> </a:t>
            </a:r>
            <a:r>
              <a:rPr spc="-5" dirty="0"/>
              <a:t>de</a:t>
            </a:r>
            <a:r>
              <a:rPr spc="-185" dirty="0"/>
              <a:t> </a:t>
            </a:r>
            <a:r>
              <a:rPr spc="30" dirty="0"/>
              <a:t>Riscos </a:t>
            </a:r>
            <a:r>
              <a:rPr spc="-484" dirty="0"/>
              <a:t> </a:t>
            </a:r>
            <a:r>
              <a:rPr spc="-15" dirty="0"/>
              <a:t>p</a:t>
            </a:r>
            <a:r>
              <a:rPr spc="5" dirty="0"/>
              <a:t>el</a:t>
            </a:r>
            <a:r>
              <a:rPr spc="-25" dirty="0"/>
              <a:t>a</a:t>
            </a:r>
            <a:r>
              <a:rPr spc="-185" dirty="0"/>
              <a:t> </a:t>
            </a:r>
            <a:r>
              <a:rPr spc="-220" dirty="0"/>
              <a:t>Q</a:t>
            </a:r>
            <a:r>
              <a:rPr spc="40" dirty="0"/>
              <a:t>S</a:t>
            </a:r>
            <a:r>
              <a:rPr spc="60" dirty="0"/>
              <a:t>P</a:t>
            </a:r>
            <a:r>
              <a:rPr spc="-50" dirty="0"/>
              <a:t>.</a:t>
            </a:r>
            <a:r>
              <a:rPr spc="-185" dirty="0"/>
              <a:t> </a:t>
            </a:r>
            <a:r>
              <a:rPr spc="5" dirty="0"/>
              <a:t>Cer</a:t>
            </a:r>
            <a:r>
              <a:rPr spc="45" dirty="0"/>
              <a:t>t</a:t>
            </a:r>
            <a:r>
              <a:rPr spc="25" dirty="0"/>
              <a:t>i</a:t>
            </a:r>
            <a:r>
              <a:rPr spc="60" dirty="0"/>
              <a:t>f</a:t>
            </a:r>
            <a:r>
              <a:rPr spc="25" dirty="0"/>
              <a:t>i</a:t>
            </a:r>
            <a:r>
              <a:rPr spc="85" dirty="0"/>
              <a:t>c</a:t>
            </a:r>
            <a:r>
              <a:rPr spc="-30" dirty="0"/>
              <a:t>a</a:t>
            </a:r>
            <a:r>
              <a:rPr spc="-25" dirty="0"/>
              <a:t>da</a:t>
            </a:r>
            <a:r>
              <a:rPr spc="-185" dirty="0"/>
              <a:t> </a:t>
            </a:r>
            <a:r>
              <a:rPr spc="-15" dirty="0"/>
              <a:t>p</a:t>
            </a:r>
            <a:r>
              <a:rPr spc="5" dirty="0"/>
              <a:t>el</a:t>
            </a:r>
            <a:r>
              <a:rPr spc="-25" dirty="0"/>
              <a:t>a</a:t>
            </a:r>
          </a:p>
          <a:p>
            <a:pPr marL="12700" marR="5080">
              <a:lnSpc>
                <a:spcPct val="109400"/>
              </a:lnSpc>
            </a:pPr>
            <a:r>
              <a:rPr spc="5" dirty="0"/>
              <a:t>A</a:t>
            </a:r>
            <a:r>
              <a:rPr spc="60" dirty="0"/>
              <a:t>P</a:t>
            </a:r>
            <a:r>
              <a:rPr spc="-105" dirty="0"/>
              <a:t>MG</a:t>
            </a:r>
            <a:r>
              <a:rPr spc="-130" dirty="0"/>
              <a:t>'</a:t>
            </a:r>
            <a:r>
              <a:rPr spc="55" dirty="0"/>
              <a:t>s</a:t>
            </a:r>
            <a:r>
              <a:rPr spc="-185" dirty="0"/>
              <a:t> </a:t>
            </a:r>
            <a:r>
              <a:rPr spc="60" dirty="0"/>
              <a:t>P</a:t>
            </a:r>
            <a:r>
              <a:rPr spc="-40" dirty="0"/>
              <a:t>u</a:t>
            </a:r>
            <a:r>
              <a:rPr spc="-25" dirty="0"/>
              <a:t>b</a:t>
            </a:r>
            <a:r>
              <a:rPr spc="5" dirty="0"/>
              <a:t>l</a:t>
            </a:r>
            <a:r>
              <a:rPr spc="25" dirty="0"/>
              <a:t>i</a:t>
            </a:r>
            <a:r>
              <a:rPr spc="85" dirty="0"/>
              <a:t>c</a:t>
            </a:r>
            <a:r>
              <a:rPr spc="40" dirty="0"/>
              <a:t>-</a:t>
            </a:r>
            <a:r>
              <a:rPr spc="60" dirty="0"/>
              <a:t>P</a:t>
            </a:r>
            <a:r>
              <a:rPr spc="5" dirty="0"/>
              <a:t>r</a:t>
            </a:r>
            <a:r>
              <a:rPr spc="25" dirty="0"/>
              <a:t>i</a:t>
            </a:r>
            <a:r>
              <a:rPr spc="-45" dirty="0"/>
              <a:t>v</a:t>
            </a:r>
            <a:r>
              <a:rPr spc="-30" dirty="0"/>
              <a:t>a</a:t>
            </a:r>
            <a:r>
              <a:rPr spc="45" dirty="0"/>
              <a:t>t</a:t>
            </a:r>
            <a:r>
              <a:rPr spc="10" dirty="0"/>
              <a:t>e</a:t>
            </a:r>
            <a:r>
              <a:rPr spc="-185" dirty="0"/>
              <a:t> </a:t>
            </a:r>
            <a:r>
              <a:rPr spc="60" dirty="0"/>
              <a:t>P</a:t>
            </a:r>
            <a:r>
              <a:rPr spc="-30" dirty="0"/>
              <a:t>a</a:t>
            </a:r>
            <a:r>
              <a:rPr spc="5" dirty="0"/>
              <a:t>r</a:t>
            </a:r>
            <a:r>
              <a:rPr spc="45" dirty="0"/>
              <a:t>t</a:t>
            </a:r>
            <a:r>
              <a:rPr spc="-35" dirty="0"/>
              <a:t>n</a:t>
            </a:r>
            <a:r>
              <a:rPr spc="5" dirty="0"/>
              <a:t>er</a:t>
            </a:r>
            <a:r>
              <a:rPr spc="50" dirty="0"/>
              <a:t>s</a:t>
            </a:r>
            <a:r>
              <a:rPr spc="-35" dirty="0"/>
              <a:t>h</a:t>
            </a:r>
            <a:r>
              <a:rPr spc="25" dirty="0"/>
              <a:t>i</a:t>
            </a:r>
            <a:r>
              <a:rPr spc="-15" dirty="0"/>
              <a:t>p</a:t>
            </a:r>
            <a:r>
              <a:rPr spc="55" dirty="0"/>
              <a:t>s</a:t>
            </a:r>
            <a:r>
              <a:rPr spc="-185" dirty="0"/>
              <a:t> </a:t>
            </a:r>
            <a:r>
              <a:rPr spc="5" dirty="0"/>
              <a:t>Cer</a:t>
            </a:r>
            <a:r>
              <a:rPr spc="45" dirty="0"/>
              <a:t>t</a:t>
            </a:r>
            <a:r>
              <a:rPr spc="25" dirty="0"/>
              <a:t>i</a:t>
            </a:r>
            <a:r>
              <a:rPr spc="60" dirty="0"/>
              <a:t>f</a:t>
            </a:r>
            <a:r>
              <a:rPr spc="25" dirty="0"/>
              <a:t>i</a:t>
            </a:r>
            <a:r>
              <a:rPr spc="85" dirty="0"/>
              <a:t>c</a:t>
            </a:r>
            <a:r>
              <a:rPr spc="-30" dirty="0"/>
              <a:t>a</a:t>
            </a:r>
            <a:r>
              <a:rPr spc="45" dirty="0"/>
              <a:t>t</a:t>
            </a:r>
            <a:r>
              <a:rPr spc="25" dirty="0"/>
              <a:t>i</a:t>
            </a:r>
            <a:r>
              <a:rPr spc="-5" dirty="0"/>
              <a:t>o</a:t>
            </a:r>
            <a:r>
              <a:rPr spc="-25" dirty="0"/>
              <a:t>n  </a:t>
            </a:r>
            <a:r>
              <a:rPr spc="-5" dirty="0"/>
              <a:t>Program </a:t>
            </a:r>
            <a:r>
              <a:rPr spc="-10" dirty="0"/>
              <a:t>em </a:t>
            </a:r>
            <a:r>
              <a:rPr spc="20" dirty="0"/>
              <a:t>Parcerias </a:t>
            </a:r>
            <a:r>
              <a:rPr spc="15" dirty="0"/>
              <a:t>Público </a:t>
            </a:r>
            <a:r>
              <a:rPr dirty="0"/>
              <a:t>Privadas </a:t>
            </a:r>
            <a:r>
              <a:rPr spc="-195" dirty="0"/>
              <a:t>( </a:t>
            </a:r>
            <a:r>
              <a:rPr spc="-10" dirty="0"/>
              <a:t>CP3P-F). </a:t>
            </a:r>
            <a:r>
              <a:rPr spc="-5" dirty="0"/>
              <a:t> </a:t>
            </a:r>
            <a:r>
              <a:rPr spc="15" dirty="0"/>
              <a:t>Certificada</a:t>
            </a:r>
            <a:r>
              <a:rPr spc="-185" dirty="0"/>
              <a:t> </a:t>
            </a:r>
            <a:r>
              <a:rPr dirty="0"/>
              <a:t>pelo</a:t>
            </a:r>
            <a:r>
              <a:rPr spc="-180" dirty="0"/>
              <a:t> </a:t>
            </a:r>
            <a:r>
              <a:rPr spc="-5" dirty="0"/>
              <a:t>INSPER</a:t>
            </a:r>
            <a:r>
              <a:rPr spc="-180" dirty="0"/>
              <a:t> </a:t>
            </a:r>
            <a:r>
              <a:rPr spc="-10" dirty="0"/>
              <a:t>em</a:t>
            </a:r>
            <a:r>
              <a:rPr spc="-180" dirty="0"/>
              <a:t> </a:t>
            </a:r>
            <a:r>
              <a:rPr spc="-10" dirty="0"/>
              <a:t>Investimentos</a:t>
            </a:r>
            <a:r>
              <a:rPr spc="-185" dirty="0"/>
              <a:t> </a:t>
            </a:r>
            <a:r>
              <a:rPr spc="-10" dirty="0"/>
              <a:t>em</a:t>
            </a:r>
            <a:r>
              <a:rPr spc="-180" dirty="0"/>
              <a:t> </a:t>
            </a:r>
            <a:r>
              <a:rPr spc="20" dirty="0"/>
              <a:t>Parcerias </a:t>
            </a:r>
            <a:r>
              <a:rPr spc="-484" dirty="0"/>
              <a:t> </a:t>
            </a:r>
            <a:r>
              <a:rPr spc="5" dirty="0"/>
              <a:t>Público-Privadas.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95380" y="2314900"/>
            <a:ext cx="2522855" cy="358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50" b="1" spc="60" dirty="0">
                <a:solidFill>
                  <a:srgbClr val="4A4A4A"/>
                </a:solidFill>
                <a:latin typeface="Trebuchet MS"/>
                <a:cs typeface="Trebuchet MS"/>
              </a:rPr>
              <a:t>ROBERTA</a:t>
            </a:r>
            <a:r>
              <a:rPr sz="2150" b="1" spc="5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150" b="1" spc="195" dirty="0">
                <a:solidFill>
                  <a:srgbClr val="4A4A4A"/>
                </a:solidFill>
                <a:latin typeface="Trebuchet MS"/>
                <a:cs typeface="Trebuchet MS"/>
              </a:rPr>
              <a:t>CASTRO</a:t>
            </a:r>
            <a:endParaRPr sz="215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144000" y="2095824"/>
            <a:ext cx="8081009" cy="7484745"/>
            <a:chOff x="9144000" y="2095824"/>
            <a:chExt cx="8081009" cy="7484745"/>
          </a:xfrm>
        </p:grpSpPr>
        <p:sp>
          <p:nvSpPr>
            <p:cNvPr id="13" name="object 13"/>
            <p:cNvSpPr/>
            <p:nvPr/>
          </p:nvSpPr>
          <p:spPr>
            <a:xfrm>
              <a:off x="10701940" y="2778332"/>
              <a:ext cx="6523355" cy="6802120"/>
            </a:xfrm>
            <a:custGeom>
              <a:avLst/>
              <a:gdLst/>
              <a:ahLst/>
              <a:cxnLst/>
              <a:rect l="l" t="t" r="r" b="b"/>
              <a:pathLst>
                <a:path w="6523355" h="6802120">
                  <a:moveTo>
                    <a:pt x="6522880" y="6802104"/>
                  </a:moveTo>
                  <a:lnTo>
                    <a:pt x="0" y="6802104"/>
                  </a:lnTo>
                  <a:lnTo>
                    <a:pt x="0" y="0"/>
                  </a:lnTo>
                  <a:lnTo>
                    <a:pt x="6522880" y="0"/>
                  </a:lnTo>
                  <a:lnTo>
                    <a:pt x="6522880" y="6802104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44000" y="2095824"/>
              <a:ext cx="1384935" cy="1633855"/>
            </a:xfrm>
            <a:custGeom>
              <a:avLst/>
              <a:gdLst/>
              <a:ahLst/>
              <a:cxnLst/>
              <a:rect l="l" t="t" r="r" b="b"/>
              <a:pathLst>
                <a:path w="1384934" h="1633854">
                  <a:moveTo>
                    <a:pt x="1384330" y="1633288"/>
                  </a:moveTo>
                  <a:lnTo>
                    <a:pt x="0" y="1633288"/>
                  </a:lnTo>
                  <a:lnTo>
                    <a:pt x="0" y="0"/>
                  </a:lnTo>
                  <a:lnTo>
                    <a:pt x="1384330" y="0"/>
                  </a:lnTo>
                  <a:lnTo>
                    <a:pt x="1384330" y="1633288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9364" y="2240031"/>
              <a:ext cx="1687313" cy="202477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302217" y="2232900"/>
              <a:ext cx="1702435" cy="2040255"/>
            </a:xfrm>
            <a:custGeom>
              <a:avLst/>
              <a:gdLst/>
              <a:ahLst/>
              <a:cxnLst/>
              <a:rect l="l" t="t" r="r" b="b"/>
              <a:pathLst>
                <a:path w="1702434" h="2040254">
                  <a:moveTo>
                    <a:pt x="1702193" y="0"/>
                  </a:moveTo>
                  <a:lnTo>
                    <a:pt x="1687309" y="0"/>
                  </a:lnTo>
                  <a:lnTo>
                    <a:pt x="1687309" y="15227"/>
                  </a:lnTo>
                  <a:lnTo>
                    <a:pt x="1687309" y="2024761"/>
                  </a:lnTo>
                  <a:lnTo>
                    <a:pt x="14871" y="2024761"/>
                  </a:lnTo>
                  <a:lnTo>
                    <a:pt x="14871" y="15227"/>
                  </a:lnTo>
                  <a:lnTo>
                    <a:pt x="1687309" y="15227"/>
                  </a:lnTo>
                  <a:lnTo>
                    <a:pt x="1687309" y="0"/>
                  </a:lnTo>
                  <a:lnTo>
                    <a:pt x="0" y="0"/>
                  </a:lnTo>
                  <a:lnTo>
                    <a:pt x="0" y="15227"/>
                  </a:lnTo>
                  <a:lnTo>
                    <a:pt x="0" y="2024761"/>
                  </a:lnTo>
                  <a:lnTo>
                    <a:pt x="0" y="2039988"/>
                  </a:lnTo>
                  <a:lnTo>
                    <a:pt x="1702193" y="2039988"/>
                  </a:lnTo>
                  <a:lnTo>
                    <a:pt x="1702193" y="2024773"/>
                  </a:lnTo>
                  <a:lnTo>
                    <a:pt x="1702193" y="15227"/>
                  </a:lnTo>
                  <a:lnTo>
                    <a:pt x="1702193" y="14871"/>
                  </a:lnTo>
                  <a:lnTo>
                    <a:pt x="1702193" y="0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40" dirty="0"/>
              <a:t>VLÁDIA</a:t>
            </a:r>
            <a:r>
              <a:rPr spc="85" dirty="0"/>
              <a:t> </a:t>
            </a:r>
            <a:r>
              <a:rPr spc="125" dirty="0"/>
              <a:t>POMPEU</a:t>
            </a:r>
          </a:p>
          <a:p>
            <a:pPr marL="12700" marR="44450">
              <a:lnSpc>
                <a:spcPct val="109400"/>
              </a:lnSpc>
              <a:spcBef>
                <a:spcPts val="1764"/>
              </a:spcBef>
            </a:pPr>
            <a:r>
              <a:rPr sz="1600" b="0" spc="-10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b="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b="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b="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b="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da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m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10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b="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re</a:t>
            </a:r>
            <a:r>
              <a:rPr sz="1600" b="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b="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b="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b="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b="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b="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b="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b="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b="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b="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b="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b="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15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el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I</a:t>
            </a:r>
            <a:r>
              <a:rPr sz="1600" b="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b="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b="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b="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b="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b="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b="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55" dirty="0">
                <a:solidFill>
                  <a:srgbClr val="ECE6E6"/>
                </a:solidFill>
                <a:latin typeface="Tahoma"/>
                <a:cs typeface="Tahoma"/>
              </a:rPr>
              <a:t>B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b="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b="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b="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le</a:t>
            </a:r>
            <a:r>
              <a:rPr sz="1600" b="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e  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Ensino,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Desenvolvimento </a:t>
            </a:r>
            <a:r>
              <a:rPr sz="1600" b="0" spc="10" dirty="0">
                <a:solidFill>
                  <a:srgbClr val="ECE6E6"/>
                </a:solidFill>
                <a:latin typeface="Tahoma"/>
                <a:cs typeface="Tahoma"/>
              </a:rPr>
              <a:t>e 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Pedquisa </a:t>
            </a:r>
            <a:r>
              <a:rPr sz="1600" b="0" spc="45" dirty="0">
                <a:solidFill>
                  <a:srgbClr val="ECE6E6"/>
                </a:solidFill>
                <a:latin typeface="Tahoma"/>
                <a:cs typeface="Tahoma"/>
              </a:rPr>
              <a:t>- </a:t>
            </a:r>
            <a:r>
              <a:rPr sz="1600" b="0" spc="-70" dirty="0">
                <a:solidFill>
                  <a:srgbClr val="ECE6E6"/>
                </a:solidFill>
                <a:latin typeface="Tahoma"/>
                <a:cs typeface="Tahoma"/>
              </a:rPr>
              <a:t>IDP. 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Mestre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em 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Direito </a:t>
            </a:r>
            <a:r>
              <a:rPr sz="1600" b="0" spc="10" dirty="0">
                <a:solidFill>
                  <a:srgbClr val="ECE6E6"/>
                </a:solidFill>
                <a:latin typeface="Tahoma"/>
                <a:cs typeface="Tahoma"/>
              </a:rPr>
              <a:t>e </a:t>
            </a:r>
            <a:r>
              <a:rPr sz="1600" b="0" spc="-484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25" dirty="0">
                <a:solidFill>
                  <a:srgbClr val="ECE6E6"/>
                </a:solidFill>
                <a:latin typeface="Tahoma"/>
                <a:cs typeface="Tahoma"/>
              </a:rPr>
              <a:t>Políticas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15" dirty="0">
                <a:solidFill>
                  <a:srgbClr val="ECE6E6"/>
                </a:solidFill>
                <a:latin typeface="Tahoma"/>
                <a:cs typeface="Tahoma"/>
              </a:rPr>
              <a:t>Públicas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pelo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Centro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Universitário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de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10" dirty="0">
                <a:solidFill>
                  <a:srgbClr val="ECE6E6"/>
                </a:solidFill>
                <a:latin typeface="Tahoma"/>
                <a:cs typeface="Tahoma"/>
              </a:rPr>
              <a:t>Brasília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45" dirty="0">
                <a:solidFill>
                  <a:srgbClr val="ECE6E6"/>
                </a:solidFill>
                <a:latin typeface="Tahoma"/>
                <a:cs typeface="Tahoma"/>
              </a:rPr>
              <a:t>-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15" dirty="0">
                <a:solidFill>
                  <a:srgbClr val="ECE6E6"/>
                </a:solidFill>
                <a:latin typeface="Tahoma"/>
                <a:cs typeface="Tahoma"/>
              </a:rPr>
              <a:t>UNICEUB </a:t>
            </a:r>
            <a:r>
              <a:rPr sz="1600" b="0" spc="-484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120" dirty="0">
                <a:solidFill>
                  <a:srgbClr val="ECE6E6"/>
                </a:solidFill>
                <a:latin typeface="Tahoma"/>
                <a:cs typeface="Tahoma"/>
              </a:rPr>
              <a:t>(2015). 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Mestre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em 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Derechos 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Humanos,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Interculturalidad </a:t>
            </a:r>
            <a:r>
              <a:rPr sz="1600" b="0" spc="-60" dirty="0">
                <a:solidFill>
                  <a:srgbClr val="ECE6E6"/>
                </a:solidFill>
                <a:latin typeface="Tahoma"/>
                <a:cs typeface="Tahoma"/>
              </a:rPr>
              <a:t>y </a:t>
            </a:r>
            <a:r>
              <a:rPr sz="1600" b="0" spc="-5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Desarrolo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pela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Universidade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Pablo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de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30" dirty="0">
                <a:solidFill>
                  <a:srgbClr val="ECE6E6"/>
                </a:solidFill>
                <a:latin typeface="Tahoma"/>
                <a:cs typeface="Tahoma"/>
              </a:rPr>
              <a:t>Olavide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30" dirty="0">
                <a:solidFill>
                  <a:srgbClr val="ECE6E6"/>
                </a:solidFill>
                <a:latin typeface="Tahoma"/>
                <a:cs typeface="Tahoma"/>
              </a:rPr>
              <a:t>(Espanha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45" dirty="0">
                <a:solidFill>
                  <a:srgbClr val="ECE6E6"/>
                </a:solidFill>
                <a:latin typeface="Tahoma"/>
                <a:cs typeface="Tahoma"/>
              </a:rPr>
              <a:t>-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105" dirty="0">
                <a:solidFill>
                  <a:srgbClr val="ECE6E6"/>
                </a:solidFill>
                <a:latin typeface="Tahoma"/>
                <a:cs typeface="Tahoma"/>
              </a:rPr>
              <a:t>2015).</a:t>
            </a:r>
            <a:endParaRPr sz="1600">
              <a:latin typeface="Tahoma"/>
              <a:cs typeface="Tahoma"/>
            </a:endParaRPr>
          </a:p>
          <a:p>
            <a:pPr marL="12700" marR="5080">
              <a:lnSpc>
                <a:spcPct val="109400"/>
              </a:lnSpc>
            </a:pPr>
            <a:r>
              <a:rPr sz="1600" b="0" spc="35" dirty="0">
                <a:solidFill>
                  <a:srgbClr val="ECE6E6"/>
                </a:solidFill>
                <a:latin typeface="Tahoma"/>
                <a:cs typeface="Tahoma"/>
              </a:rPr>
              <a:t>Pós 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graduada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em 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Direito </a:t>
            </a:r>
            <a:r>
              <a:rPr sz="1600" b="0" spc="15" dirty="0">
                <a:solidFill>
                  <a:srgbClr val="ECE6E6"/>
                </a:solidFill>
                <a:latin typeface="Tahoma"/>
                <a:cs typeface="Tahoma"/>
              </a:rPr>
              <a:t>Público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pela 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Universidade de </a:t>
            </a:r>
            <a:r>
              <a:rPr sz="1600" b="0" spc="10" dirty="0">
                <a:solidFill>
                  <a:srgbClr val="ECE6E6"/>
                </a:solidFill>
                <a:latin typeface="Tahoma"/>
                <a:cs typeface="Tahoma"/>
              </a:rPr>
              <a:t>Brasília </a:t>
            </a:r>
            <a:r>
              <a:rPr sz="1600" b="0" spc="45" dirty="0">
                <a:solidFill>
                  <a:srgbClr val="ECE6E6"/>
                </a:solidFill>
                <a:latin typeface="Tahoma"/>
                <a:cs typeface="Tahoma"/>
              </a:rPr>
              <a:t>- </a:t>
            </a:r>
            <a:r>
              <a:rPr sz="1600" b="0" spc="-484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15" dirty="0">
                <a:solidFill>
                  <a:srgbClr val="ECE6E6"/>
                </a:solidFill>
                <a:latin typeface="Tahoma"/>
                <a:cs typeface="Tahoma"/>
              </a:rPr>
              <a:t>UNB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105" dirty="0">
                <a:solidFill>
                  <a:srgbClr val="ECE6E6"/>
                </a:solidFill>
                <a:latin typeface="Tahoma"/>
                <a:cs typeface="Tahoma"/>
              </a:rPr>
              <a:t>(2010).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35" dirty="0">
                <a:solidFill>
                  <a:srgbClr val="ECE6E6"/>
                </a:solidFill>
                <a:latin typeface="Tahoma"/>
                <a:cs typeface="Tahoma"/>
              </a:rPr>
              <a:t>Pós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graduada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em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Direito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10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30" dirty="0">
                <a:solidFill>
                  <a:srgbClr val="ECE6E6"/>
                </a:solidFill>
                <a:latin typeface="Tahoma"/>
                <a:cs typeface="Tahoma"/>
              </a:rPr>
              <a:t>Processo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Tributários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pela 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 Universidade de 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Fortaleza </a:t>
            </a:r>
            <a:r>
              <a:rPr sz="1600" b="0" spc="45" dirty="0">
                <a:solidFill>
                  <a:srgbClr val="ECE6E6"/>
                </a:solidFill>
                <a:latin typeface="Tahoma"/>
                <a:cs typeface="Tahoma"/>
              </a:rPr>
              <a:t>- </a:t>
            </a:r>
            <a:r>
              <a:rPr sz="1600" b="0" spc="-50" dirty="0">
                <a:solidFill>
                  <a:srgbClr val="ECE6E6"/>
                </a:solidFill>
                <a:latin typeface="Tahoma"/>
                <a:cs typeface="Tahoma"/>
              </a:rPr>
              <a:t>UNIFOR </a:t>
            </a:r>
            <a:r>
              <a:rPr sz="1600" b="0" spc="-70" dirty="0">
                <a:solidFill>
                  <a:srgbClr val="ECE6E6"/>
                </a:solidFill>
                <a:latin typeface="Tahoma"/>
                <a:cs typeface="Tahoma"/>
              </a:rPr>
              <a:t>(2005). </a:t>
            </a:r>
            <a:r>
              <a:rPr sz="1600" b="0" spc="35" dirty="0">
                <a:solidFill>
                  <a:srgbClr val="ECE6E6"/>
                </a:solidFill>
                <a:latin typeface="Tahoma"/>
                <a:cs typeface="Tahoma"/>
              </a:rPr>
              <a:t>Pós </a:t>
            </a:r>
            <a:r>
              <a:rPr sz="1600" b="0" spc="-35" dirty="0">
                <a:solidFill>
                  <a:srgbClr val="ECE6E6"/>
                </a:solidFill>
                <a:latin typeface="Tahoma"/>
                <a:cs typeface="Tahoma"/>
              </a:rPr>
              <a:t>Graduada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em 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20" dirty="0">
                <a:solidFill>
                  <a:srgbClr val="ECE6E6"/>
                </a:solidFill>
                <a:latin typeface="Tahoma"/>
                <a:cs typeface="Tahoma"/>
              </a:rPr>
              <a:t>Altos Estudos 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de 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Defesa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pela </a:t>
            </a:r>
            <a:r>
              <a:rPr sz="1600" b="0" spc="30" dirty="0">
                <a:solidFill>
                  <a:srgbClr val="ECE6E6"/>
                </a:solidFill>
                <a:latin typeface="Tahoma"/>
                <a:cs typeface="Tahoma"/>
              </a:rPr>
              <a:t>Escola 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Superior 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de 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Guerra </a:t>
            </a:r>
            <a:r>
              <a:rPr sz="1600" b="0" spc="45" dirty="0">
                <a:solidFill>
                  <a:srgbClr val="ECE6E6"/>
                </a:solidFill>
                <a:latin typeface="Tahoma"/>
                <a:cs typeface="Tahoma"/>
              </a:rPr>
              <a:t>- 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ESG 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65" dirty="0">
                <a:solidFill>
                  <a:srgbClr val="ECE6E6"/>
                </a:solidFill>
                <a:latin typeface="Tahoma"/>
                <a:cs typeface="Tahoma"/>
              </a:rPr>
              <a:t>(2020).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Cursando </a:t>
            </a:r>
            <a:r>
              <a:rPr sz="1600" b="0" spc="-15" dirty="0">
                <a:solidFill>
                  <a:srgbClr val="ECE6E6"/>
                </a:solidFill>
                <a:latin typeface="Tahoma"/>
                <a:cs typeface="Tahoma"/>
              </a:rPr>
              <a:t>MBA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em 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Administração </a:t>
            </a:r>
            <a:r>
              <a:rPr sz="1600" b="0" spc="10" dirty="0">
                <a:solidFill>
                  <a:srgbClr val="ECE6E6"/>
                </a:solidFill>
                <a:latin typeface="Tahoma"/>
                <a:cs typeface="Tahoma"/>
              </a:rPr>
              <a:t>Pública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pela 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Fundação </a:t>
            </a:r>
            <a:r>
              <a:rPr sz="1600" b="0" spc="-484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105" dirty="0">
                <a:solidFill>
                  <a:srgbClr val="ECE6E6"/>
                </a:solidFill>
                <a:latin typeface="Tahoma"/>
                <a:cs typeface="Tahoma"/>
              </a:rPr>
              <a:t>G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b="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b="0" spc="-40" dirty="0">
                <a:solidFill>
                  <a:srgbClr val="ECE6E6"/>
                </a:solidFill>
                <a:latin typeface="Tahoma"/>
                <a:cs typeface="Tahoma"/>
              </a:rPr>
              <a:t>ú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600" b="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20" dirty="0">
                <a:solidFill>
                  <a:srgbClr val="ECE6E6"/>
                </a:solidFill>
                <a:latin typeface="Tahoma"/>
                <a:cs typeface="Tahoma"/>
              </a:rPr>
              <a:t>V</a:t>
            </a:r>
            <a:r>
              <a:rPr sz="1600" b="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b="0" spc="-35" dirty="0">
                <a:solidFill>
                  <a:srgbClr val="ECE6E6"/>
                </a:solidFill>
                <a:latin typeface="Tahoma"/>
                <a:cs typeface="Tahoma"/>
              </a:rPr>
              <a:t>g</a:t>
            </a:r>
            <a:r>
              <a:rPr sz="1600" b="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b="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b="0" spc="-50" dirty="0">
                <a:solidFill>
                  <a:srgbClr val="ECE6E6"/>
                </a:solidFill>
                <a:latin typeface="Tahoma"/>
                <a:cs typeface="Tahoma"/>
              </a:rPr>
              <a:t>.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65" dirty="0">
                <a:solidFill>
                  <a:srgbClr val="ECE6E6"/>
                </a:solidFill>
                <a:latin typeface="Tahoma"/>
                <a:cs typeface="Tahoma"/>
              </a:rPr>
              <a:t>F</a:t>
            </a:r>
            <a:r>
              <a:rPr sz="1600" b="0" spc="-105" dirty="0">
                <a:solidFill>
                  <a:srgbClr val="ECE6E6"/>
                </a:solidFill>
                <a:latin typeface="Tahoma"/>
                <a:cs typeface="Tahoma"/>
              </a:rPr>
              <a:t>G</a:t>
            </a:r>
            <a:r>
              <a:rPr sz="1600" b="0" spc="-20" dirty="0">
                <a:solidFill>
                  <a:srgbClr val="ECE6E6"/>
                </a:solidFill>
                <a:latin typeface="Tahoma"/>
                <a:cs typeface="Tahoma"/>
              </a:rPr>
              <a:t>V</a:t>
            </a:r>
            <a:r>
              <a:rPr sz="1600" b="0" spc="-50" dirty="0">
                <a:solidFill>
                  <a:srgbClr val="ECE6E6"/>
                </a:solidFill>
                <a:latin typeface="Tahoma"/>
                <a:cs typeface="Tahoma"/>
              </a:rPr>
              <a:t>.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60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b="0" spc="60" dirty="0">
                <a:solidFill>
                  <a:srgbClr val="ECE6E6"/>
                </a:solidFill>
                <a:latin typeface="Tahoma"/>
                <a:cs typeface="Tahoma"/>
              </a:rPr>
              <a:t>f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b="0" spc="50" dirty="0">
                <a:solidFill>
                  <a:srgbClr val="ECE6E6"/>
                </a:solidFill>
                <a:latin typeface="Tahoma"/>
                <a:cs typeface="Tahoma"/>
              </a:rPr>
              <a:t>ss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b="0" spc="10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105" dirty="0">
                <a:solidFill>
                  <a:srgbClr val="ECE6E6"/>
                </a:solidFill>
                <a:latin typeface="Tahoma"/>
                <a:cs typeface="Tahoma"/>
              </a:rPr>
              <a:t>G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b="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b="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b="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b="0" spc="85" dirty="0">
                <a:solidFill>
                  <a:srgbClr val="ECE6E6"/>
                </a:solidFill>
                <a:latin typeface="Tahoma"/>
                <a:cs typeface="Tahoma"/>
              </a:rPr>
              <a:t>ç</a:t>
            </a:r>
            <a:r>
              <a:rPr sz="1600" b="0" spc="-30" dirty="0">
                <a:solidFill>
                  <a:srgbClr val="ECE6E6"/>
                </a:solidFill>
                <a:latin typeface="Tahoma"/>
                <a:cs typeface="Tahoma"/>
              </a:rPr>
              <a:t>ã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10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60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ó</a:t>
            </a:r>
            <a:r>
              <a:rPr sz="1600" b="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b="0" spc="40" dirty="0">
                <a:solidFill>
                  <a:srgbClr val="ECE6E6"/>
                </a:solidFill>
                <a:latin typeface="Tahoma"/>
                <a:cs typeface="Tahoma"/>
              </a:rPr>
              <a:t>-</a:t>
            </a:r>
            <a:r>
              <a:rPr sz="1600" b="0" spc="-105" dirty="0">
                <a:solidFill>
                  <a:srgbClr val="ECE6E6"/>
                </a:solidFill>
                <a:latin typeface="Tahoma"/>
                <a:cs typeface="Tahoma"/>
              </a:rPr>
              <a:t>G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b="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b="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b="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b="0" spc="85" dirty="0">
                <a:solidFill>
                  <a:srgbClr val="ECE6E6"/>
                </a:solidFill>
                <a:latin typeface="Tahoma"/>
                <a:cs typeface="Tahoma"/>
              </a:rPr>
              <a:t>ç</a:t>
            </a:r>
            <a:r>
              <a:rPr sz="1600" b="0" spc="-30" dirty="0">
                <a:solidFill>
                  <a:srgbClr val="ECE6E6"/>
                </a:solidFill>
                <a:latin typeface="Tahoma"/>
                <a:cs typeface="Tahoma"/>
              </a:rPr>
              <a:t>ã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o 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em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Direito</a:t>
            </a:r>
            <a:r>
              <a:rPr sz="1600" b="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Administrativo.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Colunista</a:t>
            </a:r>
            <a:r>
              <a:rPr sz="1600" b="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do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15" dirty="0">
                <a:solidFill>
                  <a:srgbClr val="ECE6E6"/>
                </a:solidFill>
                <a:latin typeface="Tahoma"/>
                <a:cs typeface="Tahoma"/>
              </a:rPr>
              <a:t>Portal</a:t>
            </a:r>
            <a:r>
              <a:rPr sz="1600" b="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Migalhas.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Estudou </a:t>
            </a:r>
            <a:r>
              <a:rPr sz="1600" b="0" spc="1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Fundamentos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do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Direito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Americano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30" dirty="0">
                <a:solidFill>
                  <a:srgbClr val="ECE6E6"/>
                </a:solidFill>
                <a:latin typeface="Tahoma"/>
                <a:cs typeface="Tahoma"/>
              </a:rPr>
              <a:t>na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Thomas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45" dirty="0">
                <a:solidFill>
                  <a:srgbClr val="ECE6E6"/>
                </a:solidFill>
                <a:latin typeface="Tahoma"/>
                <a:cs typeface="Tahoma"/>
              </a:rPr>
              <a:t>Jefferson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15" dirty="0">
                <a:solidFill>
                  <a:srgbClr val="ECE6E6"/>
                </a:solidFill>
                <a:latin typeface="Tahoma"/>
                <a:cs typeface="Tahoma"/>
              </a:rPr>
              <a:t>School </a:t>
            </a:r>
            <a:r>
              <a:rPr sz="1600" b="0" spc="2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30" dirty="0">
                <a:solidFill>
                  <a:srgbClr val="ECE6E6"/>
                </a:solidFill>
                <a:latin typeface="Tahoma"/>
                <a:cs typeface="Tahoma"/>
              </a:rPr>
              <a:t>of </a:t>
            </a:r>
            <a:r>
              <a:rPr sz="1600" b="0" spc="15" dirty="0">
                <a:solidFill>
                  <a:srgbClr val="ECE6E6"/>
                </a:solidFill>
                <a:latin typeface="Tahoma"/>
                <a:cs typeface="Tahoma"/>
              </a:rPr>
              <a:t>Law </a:t>
            </a:r>
            <a:r>
              <a:rPr sz="1600" b="0" spc="-165" dirty="0">
                <a:solidFill>
                  <a:srgbClr val="ECE6E6"/>
                </a:solidFill>
                <a:latin typeface="Tahoma"/>
                <a:cs typeface="Tahoma"/>
              </a:rPr>
              <a:t>2011 </a:t>
            </a:r>
            <a:r>
              <a:rPr sz="1600" b="0" spc="-35" dirty="0">
                <a:solidFill>
                  <a:srgbClr val="ECE6E6"/>
                </a:solidFill>
                <a:latin typeface="Tahoma"/>
                <a:cs typeface="Tahoma"/>
              </a:rPr>
              <a:t>(EUA </a:t>
            </a:r>
            <a:r>
              <a:rPr sz="1600" b="0" spc="45" dirty="0">
                <a:solidFill>
                  <a:srgbClr val="ECE6E6"/>
                </a:solidFill>
                <a:latin typeface="Tahoma"/>
                <a:cs typeface="Tahoma"/>
              </a:rPr>
              <a:t>- </a:t>
            </a:r>
            <a:r>
              <a:rPr sz="1600" b="0" spc="-170" dirty="0">
                <a:solidFill>
                  <a:srgbClr val="ECE6E6"/>
                </a:solidFill>
                <a:latin typeface="Tahoma"/>
                <a:cs typeface="Tahoma"/>
              </a:rPr>
              <a:t>2011) 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Estudou </a:t>
            </a:r>
            <a:r>
              <a:rPr sz="1600" b="0" spc="25" dirty="0">
                <a:solidFill>
                  <a:srgbClr val="ECE6E6"/>
                </a:solidFill>
                <a:latin typeface="Tahoma"/>
                <a:cs typeface="Tahoma"/>
              </a:rPr>
              <a:t>Noções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do 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Direito 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Europeu </a:t>
            </a:r>
            <a:r>
              <a:rPr sz="1600" b="0" spc="-30" dirty="0">
                <a:solidFill>
                  <a:srgbClr val="ECE6E6"/>
                </a:solidFill>
                <a:latin typeface="Tahoma"/>
                <a:cs typeface="Tahoma"/>
              </a:rPr>
              <a:t>na 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Università di </a:t>
            </a:r>
            <a:r>
              <a:rPr sz="1600" b="0" spc="-20" dirty="0">
                <a:solidFill>
                  <a:srgbClr val="ECE6E6"/>
                </a:solidFill>
                <a:latin typeface="Tahoma"/>
                <a:cs typeface="Tahoma"/>
              </a:rPr>
              <a:t>Roma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Tor Vergata </a:t>
            </a:r>
            <a:r>
              <a:rPr sz="1600" b="0" spc="-50" dirty="0">
                <a:solidFill>
                  <a:srgbClr val="ECE6E6"/>
                </a:solidFill>
                <a:latin typeface="Tahoma"/>
                <a:cs typeface="Tahoma"/>
              </a:rPr>
              <a:t>(Itália </a:t>
            </a:r>
            <a:r>
              <a:rPr sz="1600" b="0" spc="45" dirty="0">
                <a:solidFill>
                  <a:srgbClr val="ECE6E6"/>
                </a:solidFill>
                <a:latin typeface="Tahoma"/>
                <a:cs typeface="Tahoma"/>
              </a:rPr>
              <a:t>- </a:t>
            </a:r>
            <a:r>
              <a:rPr sz="1600" b="0" spc="-100" dirty="0">
                <a:solidFill>
                  <a:srgbClr val="ECE6E6"/>
                </a:solidFill>
                <a:latin typeface="Tahoma"/>
                <a:cs typeface="Tahoma"/>
              </a:rPr>
              <a:t>2012). </a:t>
            </a:r>
            <a:r>
              <a:rPr sz="1600" b="0" spc="-15" dirty="0">
                <a:solidFill>
                  <a:srgbClr val="ECE6E6"/>
                </a:solidFill>
                <a:latin typeface="Tahoma"/>
                <a:cs typeface="Tahoma"/>
              </a:rPr>
              <a:t>Mentora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em 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10" dirty="0">
                <a:solidFill>
                  <a:srgbClr val="ECE6E6"/>
                </a:solidFill>
                <a:latin typeface="Tahoma"/>
                <a:cs typeface="Tahoma"/>
              </a:rPr>
              <a:t>Liderança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pela </a:t>
            </a:r>
            <a:r>
              <a:rPr sz="1600" b="0" spc="35" dirty="0">
                <a:solidFill>
                  <a:srgbClr val="ECE6E6"/>
                </a:solidFill>
                <a:latin typeface="Tahoma"/>
                <a:cs typeface="Tahoma"/>
              </a:rPr>
              <a:t>ENAP </a:t>
            </a:r>
            <a:r>
              <a:rPr sz="1600" b="0" spc="10" dirty="0">
                <a:solidFill>
                  <a:srgbClr val="ECE6E6"/>
                </a:solidFill>
                <a:latin typeface="Tahoma"/>
                <a:cs typeface="Tahoma"/>
              </a:rPr>
              <a:t>e </a:t>
            </a:r>
            <a:r>
              <a:rPr sz="1600" b="0" spc="-40" dirty="0">
                <a:solidFill>
                  <a:srgbClr val="ECE6E6"/>
                </a:solidFill>
                <a:latin typeface="Tahoma"/>
                <a:cs typeface="Tahoma"/>
              </a:rPr>
              <a:t>AGU. 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Idealizadora </a:t>
            </a:r>
            <a:r>
              <a:rPr sz="1600" b="0" spc="10" dirty="0">
                <a:solidFill>
                  <a:srgbClr val="ECE6E6"/>
                </a:solidFill>
                <a:latin typeface="Tahoma"/>
                <a:cs typeface="Tahoma"/>
              </a:rPr>
              <a:t>e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Cofundadora do 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 Instituto Empoderar. Autora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do 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livro “Políticas </a:t>
            </a:r>
            <a:r>
              <a:rPr sz="1600" b="0" spc="10" dirty="0">
                <a:solidFill>
                  <a:srgbClr val="ECE6E6"/>
                </a:solidFill>
                <a:latin typeface="Tahoma"/>
                <a:cs typeface="Tahoma"/>
              </a:rPr>
              <a:t>Públicas: </a:t>
            </a:r>
            <a:r>
              <a:rPr sz="1600" b="0" spc="1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10" dirty="0">
                <a:solidFill>
                  <a:srgbClr val="ECE6E6"/>
                </a:solidFill>
                <a:latin typeface="Tahoma"/>
                <a:cs typeface="Tahoma"/>
              </a:rPr>
              <a:t>conformação e efetivação 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de </a:t>
            </a:r>
            <a:r>
              <a:rPr sz="1600" b="0" spc="15" dirty="0">
                <a:solidFill>
                  <a:srgbClr val="ECE6E6"/>
                </a:solidFill>
                <a:latin typeface="Tahoma"/>
                <a:cs typeface="Tahoma"/>
              </a:rPr>
              <a:t>direitos </a:t>
            </a:r>
            <a:r>
              <a:rPr sz="1600" b="0" spc="-70" dirty="0">
                <a:solidFill>
                  <a:srgbClr val="ECE6E6"/>
                </a:solidFill>
                <a:latin typeface="Tahoma"/>
                <a:cs typeface="Tahoma"/>
              </a:rPr>
              <a:t>(2022). 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Procuradora 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da </a:t>
            </a:r>
            <a:r>
              <a:rPr sz="1600" b="0" spc="-2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65" dirty="0">
                <a:solidFill>
                  <a:srgbClr val="ECE6E6"/>
                </a:solidFill>
                <a:latin typeface="Tahoma"/>
                <a:cs typeface="Tahoma"/>
              </a:rPr>
              <a:t>F</a:t>
            </a:r>
            <a:r>
              <a:rPr sz="1600" b="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z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b="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da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b="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b="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b="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b="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b="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b="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b="0" spc="10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2</a:t>
            </a:r>
            <a:r>
              <a:rPr sz="1600" b="0" spc="25" dirty="0">
                <a:solidFill>
                  <a:srgbClr val="ECE6E6"/>
                </a:solidFill>
                <a:latin typeface="Tahoma"/>
                <a:cs typeface="Tahoma"/>
              </a:rPr>
              <a:t>00</a:t>
            </a:r>
            <a:r>
              <a:rPr sz="1600" b="0" spc="-55" dirty="0">
                <a:solidFill>
                  <a:srgbClr val="ECE6E6"/>
                </a:solidFill>
                <a:latin typeface="Tahoma"/>
                <a:cs typeface="Tahoma"/>
              </a:rPr>
              <a:t>6</a:t>
            </a:r>
            <a:r>
              <a:rPr sz="1600" b="0" spc="-50" dirty="0">
                <a:solidFill>
                  <a:srgbClr val="ECE6E6"/>
                </a:solidFill>
                <a:latin typeface="Tahoma"/>
                <a:cs typeface="Tahoma"/>
              </a:rPr>
              <a:t>.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6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b="0" spc="-35" dirty="0">
                <a:solidFill>
                  <a:srgbClr val="ECE6E6"/>
                </a:solidFill>
                <a:latin typeface="Tahoma"/>
                <a:cs typeface="Tahoma"/>
              </a:rPr>
              <a:t>x</a:t>
            </a:r>
            <a:r>
              <a:rPr sz="1600" b="0" spc="45" dirty="0">
                <a:solidFill>
                  <a:srgbClr val="ECE6E6"/>
                </a:solidFill>
                <a:latin typeface="Tahoma"/>
                <a:cs typeface="Tahoma"/>
              </a:rPr>
              <a:t>-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60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b="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b="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b="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6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b="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b="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b="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o 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Pará. 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Ex-Corregedora 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da 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Agência 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Nacional 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de 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Aviação 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Civil. </a:t>
            </a:r>
            <a:r>
              <a:rPr sz="1600" b="0" spc="25" dirty="0">
                <a:solidFill>
                  <a:srgbClr val="ECE6E6"/>
                </a:solidFill>
                <a:latin typeface="Tahoma"/>
                <a:cs typeface="Tahoma"/>
              </a:rPr>
              <a:t>Ex- </a:t>
            </a:r>
            <a:r>
              <a:rPr sz="1600" b="0" spc="3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Corregedora-Geral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da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10" dirty="0">
                <a:solidFill>
                  <a:srgbClr val="ECE6E6"/>
                </a:solidFill>
                <a:latin typeface="Tahoma"/>
                <a:cs typeface="Tahoma"/>
              </a:rPr>
              <a:t>Advocacia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da</a:t>
            </a:r>
            <a:r>
              <a:rPr sz="1600" b="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20" dirty="0">
                <a:solidFill>
                  <a:srgbClr val="ECE6E6"/>
                </a:solidFill>
                <a:latin typeface="Tahoma"/>
                <a:cs typeface="Tahoma"/>
              </a:rPr>
              <a:t>União.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25" dirty="0">
                <a:solidFill>
                  <a:srgbClr val="ECE6E6"/>
                </a:solidFill>
                <a:latin typeface="Tahoma"/>
                <a:cs typeface="Tahoma"/>
              </a:rPr>
              <a:t>Ex-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20" dirty="0">
                <a:solidFill>
                  <a:srgbClr val="ECE6E6"/>
                </a:solidFill>
                <a:latin typeface="Tahoma"/>
                <a:cs typeface="Tahoma"/>
              </a:rPr>
              <a:t>Advogada-Geral</a:t>
            </a:r>
            <a:r>
              <a:rPr sz="1600" b="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da </a:t>
            </a:r>
            <a:r>
              <a:rPr sz="1600" b="0" spc="-484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2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b="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b="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b="0" spc="-30" dirty="0">
                <a:solidFill>
                  <a:srgbClr val="ECE6E6"/>
                </a:solidFill>
                <a:latin typeface="Tahoma"/>
                <a:cs typeface="Tahoma"/>
              </a:rPr>
              <a:t>ã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b="0" spc="-80" dirty="0">
                <a:solidFill>
                  <a:srgbClr val="ECE6E6"/>
                </a:solidFill>
                <a:latin typeface="Tahoma"/>
                <a:cs typeface="Tahoma"/>
              </a:rPr>
              <a:t>j</a:t>
            </a:r>
            <a:r>
              <a:rPr sz="1600" b="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b="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b="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b="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b="0" spc="-50" dirty="0">
                <a:solidFill>
                  <a:srgbClr val="ECE6E6"/>
                </a:solidFill>
                <a:latin typeface="Tahoma"/>
                <a:cs typeface="Tahoma"/>
              </a:rPr>
              <a:t>.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6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b="0" spc="-35" dirty="0">
                <a:solidFill>
                  <a:srgbClr val="ECE6E6"/>
                </a:solidFill>
                <a:latin typeface="Tahoma"/>
                <a:cs typeface="Tahoma"/>
              </a:rPr>
              <a:t>x</a:t>
            </a:r>
            <a:r>
              <a:rPr sz="1600" b="0" spc="40" dirty="0">
                <a:solidFill>
                  <a:srgbClr val="ECE6E6"/>
                </a:solidFill>
                <a:latin typeface="Tahoma"/>
                <a:cs typeface="Tahoma"/>
              </a:rPr>
              <a:t>-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b="0" spc="50" dirty="0">
                <a:solidFill>
                  <a:srgbClr val="ECE6E6"/>
                </a:solidFill>
                <a:latin typeface="Tahoma"/>
                <a:cs typeface="Tahoma"/>
              </a:rPr>
              <a:t>ss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b="0" spc="50" dirty="0">
                <a:solidFill>
                  <a:srgbClr val="ECE6E6"/>
                </a:solidFill>
                <a:latin typeface="Tahoma"/>
                <a:cs typeface="Tahoma"/>
              </a:rPr>
              <a:t>ss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6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b="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b="0" spc="-15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b="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b="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b="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b="0" spc="-45" dirty="0">
                <a:solidFill>
                  <a:srgbClr val="ECE6E6"/>
                </a:solidFill>
                <a:latin typeface="Tahoma"/>
                <a:cs typeface="Tahoma"/>
              </a:rPr>
              <a:t>v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b="0" spc="-35" dirty="0">
                <a:solidFill>
                  <a:srgbClr val="ECE6E6"/>
                </a:solidFill>
                <a:latin typeface="Tahoma"/>
                <a:cs typeface="Tahoma"/>
              </a:rPr>
              <a:t>g</a:t>
            </a:r>
            <a:r>
              <a:rPr sz="1600" b="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b="0" spc="40" dirty="0">
                <a:solidFill>
                  <a:srgbClr val="ECE6E6"/>
                </a:solidFill>
                <a:latin typeface="Tahoma"/>
                <a:cs typeface="Tahoma"/>
              </a:rPr>
              <a:t>-</a:t>
            </a:r>
            <a:r>
              <a:rPr sz="1600" b="0" spc="-105" dirty="0">
                <a:solidFill>
                  <a:srgbClr val="ECE6E6"/>
                </a:solidFill>
                <a:latin typeface="Tahoma"/>
                <a:cs typeface="Tahoma"/>
              </a:rPr>
              <a:t>G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er</a:t>
            </a:r>
            <a:r>
              <a:rPr sz="1600" b="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b="0" spc="-20" dirty="0">
                <a:solidFill>
                  <a:srgbClr val="ECE6E6"/>
                </a:solidFill>
                <a:latin typeface="Tahoma"/>
                <a:cs typeface="Tahoma"/>
              </a:rPr>
              <a:t>a  União.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dirty="0">
                <a:solidFill>
                  <a:srgbClr val="ECE6E6"/>
                </a:solidFill>
                <a:latin typeface="Tahoma"/>
                <a:cs typeface="Tahoma"/>
              </a:rPr>
              <a:t>Ex-Diretora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da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30" dirty="0">
                <a:solidFill>
                  <a:srgbClr val="ECE6E6"/>
                </a:solidFill>
                <a:latin typeface="Tahoma"/>
                <a:cs typeface="Tahoma"/>
              </a:rPr>
              <a:t>Escola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da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40" dirty="0">
                <a:solidFill>
                  <a:srgbClr val="ECE6E6"/>
                </a:solidFill>
                <a:latin typeface="Tahoma"/>
                <a:cs typeface="Tahoma"/>
              </a:rPr>
              <a:t>AGU.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5" dirty="0">
                <a:solidFill>
                  <a:srgbClr val="ECE6E6"/>
                </a:solidFill>
                <a:latin typeface="Tahoma"/>
                <a:cs typeface="Tahoma"/>
              </a:rPr>
              <a:t>Atual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20" dirty="0">
                <a:solidFill>
                  <a:srgbClr val="ECE6E6"/>
                </a:solidFill>
                <a:latin typeface="Tahoma"/>
                <a:cs typeface="Tahoma"/>
              </a:rPr>
              <a:t>Assessora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10" dirty="0">
                <a:solidFill>
                  <a:srgbClr val="ECE6E6"/>
                </a:solidFill>
                <a:latin typeface="Tahoma"/>
                <a:cs typeface="Tahoma"/>
              </a:rPr>
              <a:t>do</a:t>
            </a:r>
            <a:r>
              <a:rPr sz="1600" b="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5" dirty="0">
                <a:solidFill>
                  <a:srgbClr val="ECE6E6"/>
                </a:solidFill>
                <a:latin typeface="Tahoma"/>
                <a:cs typeface="Tahoma"/>
              </a:rPr>
              <a:t>Diretor- </a:t>
            </a:r>
            <a:r>
              <a:rPr sz="1600" b="0" spc="1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Geral</a:t>
            </a:r>
            <a:r>
              <a:rPr sz="1600" b="0" spc="-19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25" dirty="0">
                <a:solidFill>
                  <a:srgbClr val="ECE6E6"/>
                </a:solidFill>
                <a:latin typeface="Tahoma"/>
                <a:cs typeface="Tahoma"/>
              </a:rPr>
              <a:t>da</a:t>
            </a:r>
            <a:r>
              <a:rPr sz="1600" b="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b="0" spc="-50" dirty="0">
                <a:solidFill>
                  <a:srgbClr val="ECE6E6"/>
                </a:solidFill>
                <a:latin typeface="Tahoma"/>
                <a:cs typeface="Tahoma"/>
              </a:rPr>
              <a:t>ANTAQ.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7749913"/>
            <a:ext cx="770890" cy="2537460"/>
          </a:xfrm>
          <a:custGeom>
            <a:avLst/>
            <a:gdLst/>
            <a:ahLst/>
            <a:cxnLst/>
            <a:rect l="l" t="t" r="r" b="b"/>
            <a:pathLst>
              <a:path w="770890" h="2537459">
                <a:moveTo>
                  <a:pt x="64565" y="2537086"/>
                </a:moveTo>
                <a:lnTo>
                  <a:pt x="0" y="2537086"/>
                </a:lnTo>
                <a:lnTo>
                  <a:pt x="0" y="0"/>
                </a:lnTo>
                <a:lnTo>
                  <a:pt x="770343" y="1324028"/>
                </a:lnTo>
                <a:lnTo>
                  <a:pt x="64565" y="2537086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47968" y="8780843"/>
            <a:ext cx="274955" cy="532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00" spc="-135" dirty="0">
                <a:latin typeface="Verdana"/>
                <a:cs typeface="Verdana"/>
              </a:rPr>
              <a:t>5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915547" y="1340533"/>
            <a:ext cx="2372995" cy="95250"/>
          </a:xfrm>
          <a:custGeom>
            <a:avLst/>
            <a:gdLst/>
            <a:ahLst/>
            <a:cxnLst/>
            <a:rect l="l" t="t" r="r" b="b"/>
            <a:pathLst>
              <a:path w="2372994" h="95250">
                <a:moveTo>
                  <a:pt x="0" y="0"/>
                </a:moveTo>
                <a:lnTo>
                  <a:pt x="2372452" y="0"/>
                </a:lnTo>
                <a:lnTo>
                  <a:pt x="2372452" y="95249"/>
                </a:lnTo>
                <a:lnTo>
                  <a:pt x="0" y="95249"/>
                </a:lnTo>
                <a:lnTo>
                  <a:pt x="0" y="0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178865" y="3"/>
            <a:ext cx="3109595" cy="1179195"/>
          </a:xfrm>
          <a:custGeom>
            <a:avLst/>
            <a:gdLst/>
            <a:ahLst/>
            <a:cxnLst/>
            <a:rect l="l" t="t" r="r" b="b"/>
            <a:pathLst>
              <a:path w="3109594" h="1179195">
                <a:moveTo>
                  <a:pt x="3109134" y="1178982"/>
                </a:moveTo>
                <a:lnTo>
                  <a:pt x="685954" y="1178982"/>
                </a:lnTo>
                <a:lnTo>
                  <a:pt x="0" y="0"/>
                </a:lnTo>
                <a:lnTo>
                  <a:pt x="3109134" y="0"/>
                </a:lnTo>
                <a:lnTo>
                  <a:pt x="3109134" y="1178982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88183" y="481309"/>
            <a:ext cx="6764020" cy="1095375"/>
          </a:xfrm>
          <a:custGeom>
            <a:avLst/>
            <a:gdLst/>
            <a:ahLst/>
            <a:cxnLst/>
            <a:rect l="l" t="t" r="r" b="b"/>
            <a:pathLst>
              <a:path w="6764020" h="1095375">
                <a:moveTo>
                  <a:pt x="6611081" y="1094780"/>
                </a:moveTo>
                <a:lnTo>
                  <a:pt x="152395" y="1094780"/>
                </a:lnTo>
                <a:lnTo>
                  <a:pt x="104229" y="1087011"/>
                </a:lnTo>
                <a:lnTo>
                  <a:pt x="62393" y="1065377"/>
                </a:lnTo>
                <a:lnTo>
                  <a:pt x="29403" y="1032386"/>
                </a:lnTo>
                <a:lnTo>
                  <a:pt x="7768" y="990551"/>
                </a:lnTo>
                <a:lnTo>
                  <a:pt x="0" y="942386"/>
                </a:lnTo>
                <a:lnTo>
                  <a:pt x="0" y="152394"/>
                </a:lnTo>
                <a:lnTo>
                  <a:pt x="7768" y="104229"/>
                </a:lnTo>
                <a:lnTo>
                  <a:pt x="29403" y="62394"/>
                </a:lnTo>
                <a:lnTo>
                  <a:pt x="62393" y="29404"/>
                </a:lnTo>
                <a:lnTo>
                  <a:pt x="104229" y="7769"/>
                </a:lnTo>
                <a:lnTo>
                  <a:pt x="152399" y="0"/>
                </a:lnTo>
                <a:lnTo>
                  <a:pt x="6611077" y="0"/>
                </a:lnTo>
                <a:lnTo>
                  <a:pt x="6659248" y="7769"/>
                </a:lnTo>
                <a:lnTo>
                  <a:pt x="6701083" y="29404"/>
                </a:lnTo>
                <a:lnTo>
                  <a:pt x="6734074" y="62394"/>
                </a:lnTo>
                <a:lnTo>
                  <a:pt x="6755709" y="104229"/>
                </a:lnTo>
                <a:lnTo>
                  <a:pt x="6763477" y="152394"/>
                </a:lnTo>
                <a:lnTo>
                  <a:pt x="6763477" y="942386"/>
                </a:lnTo>
                <a:lnTo>
                  <a:pt x="6755709" y="990551"/>
                </a:lnTo>
                <a:lnTo>
                  <a:pt x="6734074" y="1032386"/>
                </a:lnTo>
                <a:lnTo>
                  <a:pt x="6701083" y="1065377"/>
                </a:lnTo>
                <a:lnTo>
                  <a:pt x="6659248" y="1087011"/>
                </a:lnTo>
                <a:lnTo>
                  <a:pt x="6611081" y="1094780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640" y="1691808"/>
            <a:ext cx="2686685" cy="0"/>
          </a:xfrm>
          <a:custGeom>
            <a:avLst/>
            <a:gdLst/>
            <a:ahLst/>
            <a:cxnLst/>
            <a:rect l="l" t="t" r="r" b="b"/>
            <a:pathLst>
              <a:path w="2686685">
                <a:moveTo>
                  <a:pt x="0" y="0"/>
                </a:moveTo>
                <a:lnTo>
                  <a:pt x="2686162" y="0"/>
                </a:lnTo>
              </a:path>
            </a:pathLst>
          </a:custGeom>
          <a:ln w="95249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6640" y="2778327"/>
            <a:ext cx="6386195" cy="7007859"/>
          </a:xfrm>
          <a:custGeom>
            <a:avLst/>
            <a:gdLst/>
            <a:ahLst/>
            <a:cxnLst/>
            <a:rect l="l" t="t" r="r" b="b"/>
            <a:pathLst>
              <a:path w="6386195" h="7007859">
                <a:moveTo>
                  <a:pt x="6385909" y="7007529"/>
                </a:moveTo>
                <a:lnTo>
                  <a:pt x="0" y="7007529"/>
                </a:lnTo>
                <a:lnTo>
                  <a:pt x="0" y="0"/>
                </a:lnTo>
                <a:lnTo>
                  <a:pt x="6385909" y="0"/>
                </a:lnTo>
                <a:lnTo>
                  <a:pt x="6385909" y="7007529"/>
                </a:lnTo>
                <a:close/>
              </a:path>
            </a:pathLst>
          </a:custGeom>
          <a:solidFill>
            <a:srgbClr val="4A4A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8700" y="2095820"/>
            <a:ext cx="1384935" cy="1633855"/>
          </a:xfrm>
          <a:custGeom>
            <a:avLst/>
            <a:gdLst/>
            <a:ahLst/>
            <a:cxnLst/>
            <a:rect l="l" t="t" r="r" b="b"/>
            <a:pathLst>
              <a:path w="1384935" h="1633854">
                <a:moveTo>
                  <a:pt x="1384330" y="1633288"/>
                </a:moveTo>
                <a:lnTo>
                  <a:pt x="0" y="1633288"/>
                </a:lnTo>
                <a:lnTo>
                  <a:pt x="0" y="0"/>
                </a:lnTo>
                <a:lnTo>
                  <a:pt x="1384330" y="0"/>
                </a:lnTo>
                <a:lnTo>
                  <a:pt x="1384330" y="1633288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1065" y="2778327"/>
            <a:ext cx="5213985" cy="6802120"/>
          </a:xfrm>
          <a:custGeom>
            <a:avLst/>
            <a:gdLst/>
            <a:ahLst/>
            <a:cxnLst/>
            <a:rect l="l" t="t" r="r" b="b"/>
            <a:pathLst>
              <a:path w="5213984" h="6802120">
                <a:moveTo>
                  <a:pt x="5213608" y="6802104"/>
                </a:moveTo>
                <a:lnTo>
                  <a:pt x="0" y="6802104"/>
                </a:lnTo>
                <a:lnTo>
                  <a:pt x="0" y="0"/>
                </a:lnTo>
                <a:lnTo>
                  <a:pt x="5213608" y="0"/>
                </a:lnTo>
                <a:lnTo>
                  <a:pt x="5213608" y="6802104"/>
                </a:lnTo>
                <a:close/>
              </a:path>
            </a:pathLst>
          </a:custGeom>
          <a:solidFill>
            <a:srgbClr val="4A4A4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9763124" y="2095820"/>
            <a:ext cx="1860550" cy="2177415"/>
            <a:chOff x="9763124" y="2095820"/>
            <a:chExt cx="1860550" cy="2177415"/>
          </a:xfrm>
        </p:grpSpPr>
        <p:sp>
          <p:nvSpPr>
            <p:cNvPr id="8" name="object 8"/>
            <p:cNvSpPr/>
            <p:nvPr/>
          </p:nvSpPr>
          <p:spPr>
            <a:xfrm>
              <a:off x="9763124" y="2095820"/>
              <a:ext cx="1384935" cy="1633855"/>
            </a:xfrm>
            <a:custGeom>
              <a:avLst/>
              <a:gdLst/>
              <a:ahLst/>
              <a:cxnLst/>
              <a:rect l="l" t="t" r="r" b="b"/>
              <a:pathLst>
                <a:path w="1384934" h="1633854">
                  <a:moveTo>
                    <a:pt x="1384330" y="1633288"/>
                  </a:moveTo>
                  <a:lnTo>
                    <a:pt x="0" y="1633288"/>
                  </a:lnTo>
                  <a:lnTo>
                    <a:pt x="0" y="0"/>
                  </a:lnTo>
                  <a:lnTo>
                    <a:pt x="1384330" y="0"/>
                  </a:lnTo>
                  <a:lnTo>
                    <a:pt x="1384330" y="1633288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28489" y="2240030"/>
              <a:ext cx="1687313" cy="20247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921341" y="2232900"/>
              <a:ext cx="1702435" cy="2040255"/>
            </a:xfrm>
            <a:custGeom>
              <a:avLst/>
              <a:gdLst/>
              <a:ahLst/>
              <a:cxnLst/>
              <a:rect l="l" t="t" r="r" b="b"/>
              <a:pathLst>
                <a:path w="1702434" h="2040254">
                  <a:moveTo>
                    <a:pt x="1702193" y="0"/>
                  </a:moveTo>
                  <a:lnTo>
                    <a:pt x="1687309" y="0"/>
                  </a:lnTo>
                  <a:lnTo>
                    <a:pt x="1687309" y="15227"/>
                  </a:lnTo>
                  <a:lnTo>
                    <a:pt x="1687309" y="2024761"/>
                  </a:lnTo>
                  <a:lnTo>
                    <a:pt x="14884" y="2024761"/>
                  </a:lnTo>
                  <a:lnTo>
                    <a:pt x="14884" y="15227"/>
                  </a:lnTo>
                  <a:lnTo>
                    <a:pt x="1687309" y="15227"/>
                  </a:lnTo>
                  <a:lnTo>
                    <a:pt x="1687309" y="0"/>
                  </a:lnTo>
                  <a:lnTo>
                    <a:pt x="0" y="0"/>
                  </a:lnTo>
                  <a:lnTo>
                    <a:pt x="0" y="15227"/>
                  </a:lnTo>
                  <a:lnTo>
                    <a:pt x="0" y="2024761"/>
                  </a:lnTo>
                  <a:lnTo>
                    <a:pt x="0" y="2039988"/>
                  </a:lnTo>
                  <a:lnTo>
                    <a:pt x="1702193" y="2039988"/>
                  </a:lnTo>
                  <a:lnTo>
                    <a:pt x="1702193" y="2024773"/>
                  </a:lnTo>
                  <a:lnTo>
                    <a:pt x="1702193" y="15227"/>
                  </a:lnTo>
                  <a:lnTo>
                    <a:pt x="1702193" y="14871"/>
                  </a:lnTo>
                  <a:lnTo>
                    <a:pt x="1702193" y="0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0" y="7749914"/>
            <a:ext cx="770890" cy="2537460"/>
          </a:xfrm>
          <a:custGeom>
            <a:avLst/>
            <a:gdLst/>
            <a:ahLst/>
            <a:cxnLst/>
            <a:rect l="l" t="t" r="r" b="b"/>
            <a:pathLst>
              <a:path w="770890" h="2537459">
                <a:moveTo>
                  <a:pt x="64565" y="2537085"/>
                </a:moveTo>
                <a:lnTo>
                  <a:pt x="0" y="2537085"/>
                </a:lnTo>
                <a:lnTo>
                  <a:pt x="0" y="0"/>
                </a:lnTo>
                <a:lnTo>
                  <a:pt x="770343" y="1324028"/>
                </a:lnTo>
                <a:lnTo>
                  <a:pt x="64565" y="2537085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915547" y="1340532"/>
            <a:ext cx="2372995" cy="95250"/>
          </a:xfrm>
          <a:custGeom>
            <a:avLst/>
            <a:gdLst/>
            <a:ahLst/>
            <a:cxnLst/>
            <a:rect l="l" t="t" r="r" b="b"/>
            <a:pathLst>
              <a:path w="2372994" h="95250">
                <a:moveTo>
                  <a:pt x="0" y="0"/>
                </a:moveTo>
                <a:lnTo>
                  <a:pt x="2372452" y="0"/>
                </a:lnTo>
                <a:lnTo>
                  <a:pt x="2372452" y="95249"/>
                </a:lnTo>
                <a:lnTo>
                  <a:pt x="0" y="95249"/>
                </a:lnTo>
                <a:lnTo>
                  <a:pt x="0" y="0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178864" y="0"/>
            <a:ext cx="3109595" cy="1179195"/>
          </a:xfrm>
          <a:custGeom>
            <a:avLst/>
            <a:gdLst/>
            <a:ahLst/>
            <a:cxnLst/>
            <a:rect l="l" t="t" r="r" b="b"/>
            <a:pathLst>
              <a:path w="3109594" h="1179195">
                <a:moveTo>
                  <a:pt x="3109135" y="1178984"/>
                </a:moveTo>
                <a:lnTo>
                  <a:pt x="685955" y="1178984"/>
                </a:lnTo>
                <a:lnTo>
                  <a:pt x="0" y="0"/>
                </a:lnTo>
                <a:lnTo>
                  <a:pt x="3109135" y="0"/>
                </a:lnTo>
                <a:lnTo>
                  <a:pt x="3109135" y="1178984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1197882" y="2232888"/>
            <a:ext cx="1702435" cy="2040255"/>
            <a:chOff x="1197882" y="2232888"/>
            <a:chExt cx="1702435" cy="204025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5024" y="2240030"/>
              <a:ext cx="1687313" cy="202477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97876" y="2232900"/>
              <a:ext cx="1702435" cy="2040255"/>
            </a:xfrm>
            <a:custGeom>
              <a:avLst/>
              <a:gdLst/>
              <a:ahLst/>
              <a:cxnLst/>
              <a:rect l="l" t="t" r="r" b="b"/>
              <a:pathLst>
                <a:path w="1702435" h="2040254">
                  <a:moveTo>
                    <a:pt x="1702193" y="0"/>
                  </a:moveTo>
                  <a:lnTo>
                    <a:pt x="1687309" y="0"/>
                  </a:lnTo>
                  <a:lnTo>
                    <a:pt x="1687309" y="15227"/>
                  </a:lnTo>
                  <a:lnTo>
                    <a:pt x="1687309" y="2024761"/>
                  </a:lnTo>
                  <a:lnTo>
                    <a:pt x="14884" y="2024761"/>
                  </a:lnTo>
                  <a:lnTo>
                    <a:pt x="14884" y="15227"/>
                  </a:lnTo>
                  <a:lnTo>
                    <a:pt x="1687309" y="15227"/>
                  </a:lnTo>
                  <a:lnTo>
                    <a:pt x="1687309" y="0"/>
                  </a:lnTo>
                  <a:lnTo>
                    <a:pt x="0" y="0"/>
                  </a:lnTo>
                  <a:lnTo>
                    <a:pt x="0" y="15227"/>
                  </a:lnTo>
                  <a:lnTo>
                    <a:pt x="0" y="2024761"/>
                  </a:lnTo>
                  <a:lnTo>
                    <a:pt x="0" y="2039988"/>
                  </a:lnTo>
                  <a:lnTo>
                    <a:pt x="1702193" y="2039988"/>
                  </a:lnTo>
                  <a:lnTo>
                    <a:pt x="1702193" y="2024773"/>
                  </a:lnTo>
                  <a:lnTo>
                    <a:pt x="1702193" y="15227"/>
                  </a:lnTo>
                  <a:lnTo>
                    <a:pt x="1702193" y="14871"/>
                  </a:lnTo>
                  <a:lnTo>
                    <a:pt x="1702193" y="0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520988" y="588785"/>
            <a:ext cx="6358890" cy="845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350" spc="434" dirty="0">
                <a:solidFill>
                  <a:srgbClr val="000000"/>
                </a:solidFill>
                <a:latin typeface="Trebuchet MS"/>
                <a:cs typeface="Trebuchet MS"/>
              </a:rPr>
              <a:t>COORDENADORAS</a:t>
            </a:r>
            <a:endParaRPr sz="53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86641" y="2896060"/>
            <a:ext cx="5680710" cy="671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900"/>
              </a:lnSpc>
              <a:spcBef>
                <a:spcPts val="100"/>
              </a:spcBef>
            </a:pPr>
            <a:r>
              <a:rPr sz="1550" spc="55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spc="50" dirty="0">
                <a:solidFill>
                  <a:srgbClr val="ECE6E6"/>
                </a:solidFill>
                <a:latin typeface="Tahoma"/>
                <a:cs typeface="Tahoma"/>
              </a:rPr>
              <a:t>f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spc="50" dirty="0">
                <a:solidFill>
                  <a:srgbClr val="ECE6E6"/>
                </a:solidFill>
                <a:latin typeface="Tahoma"/>
                <a:cs typeface="Tahoma"/>
              </a:rPr>
              <a:t>ss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-60" dirty="0">
                <a:solidFill>
                  <a:srgbClr val="ECE6E6"/>
                </a:solidFill>
                <a:latin typeface="Tahoma"/>
                <a:cs typeface="Tahoma"/>
              </a:rPr>
              <a:t>,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550" spc="-45" dirty="0">
                <a:solidFill>
                  <a:srgbClr val="ECE6E6"/>
                </a:solidFill>
                <a:latin typeface="Tahoma"/>
                <a:cs typeface="Tahoma"/>
              </a:rPr>
              <a:t>v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spc="-35" dirty="0">
                <a:solidFill>
                  <a:srgbClr val="ECE6E6"/>
                </a:solidFill>
                <a:latin typeface="Tahoma"/>
                <a:cs typeface="Tahoma"/>
              </a:rPr>
              <a:t>g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-60" dirty="0">
                <a:solidFill>
                  <a:srgbClr val="ECE6E6"/>
                </a:solidFill>
                <a:latin typeface="Tahoma"/>
                <a:cs typeface="Tahoma"/>
              </a:rPr>
              <a:t>,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40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100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550" spc="-20" dirty="0">
                <a:solidFill>
                  <a:srgbClr val="ECE6E6"/>
                </a:solidFill>
                <a:latin typeface="Tahoma"/>
                <a:cs typeface="Tahoma"/>
              </a:rPr>
              <a:t>í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550" spc="-60" dirty="0">
                <a:solidFill>
                  <a:srgbClr val="ECE6E6"/>
                </a:solidFill>
                <a:latin typeface="Tahoma"/>
                <a:cs typeface="Tahoma"/>
              </a:rPr>
              <a:t>,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dm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550" spc="40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-45" dirty="0">
                <a:solidFill>
                  <a:srgbClr val="ECE6E6"/>
                </a:solidFill>
                <a:latin typeface="Tahoma"/>
                <a:cs typeface="Tahoma"/>
              </a:rPr>
              <a:t>.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100" dirty="0">
                <a:solidFill>
                  <a:srgbClr val="ECE6E6"/>
                </a:solidFill>
                <a:latin typeface="Tahoma"/>
                <a:cs typeface="Tahoma"/>
              </a:rPr>
              <a:t>M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550" spc="40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er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n  </a:t>
            </a:r>
            <a:r>
              <a:rPr sz="1550" spc="10" dirty="0">
                <a:solidFill>
                  <a:srgbClr val="ECE6E6"/>
                </a:solidFill>
                <a:latin typeface="Tahoma"/>
                <a:cs typeface="Tahoma"/>
              </a:rPr>
              <a:t>Education 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Sciences,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Pós-graduada </a:t>
            </a:r>
            <a:r>
              <a:rPr sz="1550" spc="-10" dirty="0">
                <a:solidFill>
                  <a:srgbClr val="ECE6E6"/>
                </a:solidFill>
                <a:latin typeface="Tahoma"/>
                <a:cs typeface="Tahoma"/>
              </a:rPr>
              <a:t>em 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Português 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Jurídico, </a:t>
            </a:r>
            <a:r>
              <a:rPr sz="1550" spc="-15" dirty="0">
                <a:solidFill>
                  <a:srgbClr val="ECE6E6"/>
                </a:solidFill>
                <a:latin typeface="Tahoma"/>
                <a:cs typeface="Tahoma"/>
              </a:rPr>
              <a:t>bem </a:t>
            </a:r>
            <a:r>
              <a:rPr sz="1550" spc="-1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15" dirty="0">
                <a:solidFill>
                  <a:srgbClr val="ECE6E6"/>
                </a:solidFill>
                <a:latin typeface="Tahoma"/>
                <a:cs typeface="Tahoma"/>
              </a:rPr>
              <a:t>como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ECE6E6"/>
                </a:solidFill>
                <a:latin typeface="Tahoma"/>
                <a:cs typeface="Tahoma"/>
              </a:rPr>
              <a:t>em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Direito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15" dirty="0">
                <a:solidFill>
                  <a:srgbClr val="ECE6E6"/>
                </a:solidFill>
                <a:latin typeface="Tahoma"/>
                <a:cs typeface="Tahoma"/>
              </a:rPr>
              <a:t>Público</a:t>
            </a:r>
            <a:r>
              <a:rPr sz="1550" spc="-17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com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10" dirty="0">
                <a:solidFill>
                  <a:srgbClr val="ECE6E6"/>
                </a:solidFill>
                <a:latin typeface="Tahoma"/>
                <a:cs typeface="Tahoma"/>
              </a:rPr>
              <a:t>ênfase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ECE6E6"/>
                </a:solidFill>
                <a:latin typeface="Tahoma"/>
                <a:cs typeface="Tahoma"/>
              </a:rPr>
              <a:t>em</a:t>
            </a:r>
            <a:r>
              <a:rPr sz="1550" spc="-17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Compliance.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Estudou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15" dirty="0">
                <a:solidFill>
                  <a:srgbClr val="ECE6E6"/>
                </a:solidFill>
                <a:latin typeface="Tahoma"/>
                <a:cs typeface="Tahoma"/>
              </a:rPr>
              <a:t>no </a:t>
            </a:r>
            <a:r>
              <a:rPr sz="1550" spc="-1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Ta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55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55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550" spc="55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m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an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ll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spc="-35" dirty="0">
                <a:solidFill>
                  <a:srgbClr val="ECE6E6"/>
                </a:solidFill>
                <a:latin typeface="Tahoma"/>
                <a:cs typeface="Tahoma"/>
              </a:rPr>
              <a:t>g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spc="-45" dirty="0">
                <a:solidFill>
                  <a:srgbClr val="ECE6E6"/>
                </a:solidFill>
                <a:latin typeface="Tahoma"/>
                <a:cs typeface="Tahoma"/>
              </a:rPr>
              <a:t>.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65" dirty="0">
                <a:solidFill>
                  <a:srgbClr val="ECE6E6"/>
                </a:solidFill>
                <a:latin typeface="Tahoma"/>
                <a:cs typeface="Tahoma"/>
              </a:rPr>
              <a:t>F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15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550" spc="40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550" spc="10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da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50" dirty="0">
                <a:solidFill>
                  <a:srgbClr val="ECE6E6"/>
                </a:solidFill>
                <a:latin typeface="Tahoma"/>
                <a:cs typeface="Tahoma"/>
              </a:rPr>
              <a:t>ss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85" dirty="0">
                <a:solidFill>
                  <a:srgbClr val="ECE6E6"/>
                </a:solidFill>
                <a:latin typeface="Tahoma"/>
                <a:cs typeface="Tahoma"/>
              </a:rPr>
              <a:t>ç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ã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l 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de 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Compliance </a:t>
            </a:r>
            <a:r>
              <a:rPr sz="1550" spc="-150" dirty="0">
                <a:solidFill>
                  <a:srgbClr val="ECE6E6"/>
                </a:solidFill>
                <a:latin typeface="Tahoma"/>
                <a:cs typeface="Tahoma"/>
              </a:rPr>
              <a:t>– 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ANACO. </a:t>
            </a:r>
            <a:r>
              <a:rPr sz="1550" spc="65" dirty="0">
                <a:solidFill>
                  <a:srgbClr val="ECE6E6"/>
                </a:solidFill>
                <a:latin typeface="Tahoma"/>
                <a:cs typeface="Tahoma"/>
              </a:rPr>
              <a:t>É </a:t>
            </a:r>
            <a:r>
              <a:rPr sz="1550" spc="-10" dirty="0">
                <a:solidFill>
                  <a:srgbClr val="ECE6E6"/>
                </a:solidFill>
                <a:latin typeface="Tahoma"/>
                <a:cs typeface="Tahoma"/>
              </a:rPr>
              <a:t>membro 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da 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Comissão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de Combate 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à </a:t>
            </a:r>
            <a:r>
              <a:rPr sz="1550" spc="-2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Corrupção </a:t>
            </a:r>
            <a:r>
              <a:rPr sz="1550" spc="10" dirty="0">
                <a:solidFill>
                  <a:srgbClr val="ECE6E6"/>
                </a:solidFill>
                <a:latin typeface="Tahoma"/>
                <a:cs typeface="Tahoma"/>
              </a:rPr>
              <a:t>e 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da 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Comissão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de 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Compliance 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da 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OAB/DF. </a:t>
            </a:r>
            <a:r>
              <a:rPr sz="1550" spc="65" dirty="0">
                <a:solidFill>
                  <a:srgbClr val="ECE6E6"/>
                </a:solidFill>
                <a:latin typeface="Tahoma"/>
                <a:cs typeface="Tahoma"/>
              </a:rPr>
              <a:t>É 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vice- </a:t>
            </a:r>
            <a:r>
              <a:rPr sz="1550" spc="2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10" dirty="0">
                <a:solidFill>
                  <a:srgbClr val="ECE6E6"/>
                </a:solidFill>
                <a:latin typeface="Tahoma"/>
                <a:cs typeface="Tahoma"/>
              </a:rPr>
              <a:t>Presidente</a:t>
            </a:r>
            <a:r>
              <a:rPr sz="1550" spc="-17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da</a:t>
            </a:r>
            <a:r>
              <a:rPr sz="1550" spc="-17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Comissão</a:t>
            </a:r>
            <a:r>
              <a:rPr sz="1550" spc="-17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de</a:t>
            </a:r>
            <a:r>
              <a:rPr sz="1550" spc="-17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10" dirty="0">
                <a:solidFill>
                  <a:srgbClr val="ECE6E6"/>
                </a:solidFill>
                <a:latin typeface="Tahoma"/>
                <a:cs typeface="Tahoma"/>
              </a:rPr>
              <a:t>Legislação,</a:t>
            </a:r>
            <a:r>
              <a:rPr sz="1550" spc="-16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20" dirty="0">
                <a:solidFill>
                  <a:srgbClr val="ECE6E6"/>
                </a:solidFill>
                <a:latin typeface="Tahoma"/>
                <a:cs typeface="Tahoma"/>
              </a:rPr>
              <a:t>Governança</a:t>
            </a:r>
            <a:r>
              <a:rPr sz="1550" spc="-17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10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spc="-17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Compliance 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da </a:t>
            </a:r>
            <a:r>
              <a:rPr sz="1550" spc="10" dirty="0">
                <a:solidFill>
                  <a:srgbClr val="ECE6E6"/>
                </a:solidFill>
                <a:latin typeface="Tahoma"/>
                <a:cs typeface="Tahoma"/>
              </a:rPr>
              <a:t>Subseção 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da OAB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de 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Taguatinga. 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Possui 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formação </a:t>
            </a:r>
            <a:r>
              <a:rPr sz="1550" spc="-10" dirty="0">
                <a:solidFill>
                  <a:srgbClr val="ECE6E6"/>
                </a:solidFill>
                <a:latin typeface="Tahoma"/>
                <a:cs typeface="Tahoma"/>
              </a:rPr>
              <a:t>em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15" dirty="0">
                <a:solidFill>
                  <a:srgbClr val="ECE6E6"/>
                </a:solidFill>
                <a:latin typeface="Tahoma"/>
                <a:cs typeface="Tahoma"/>
              </a:rPr>
              <a:t>Investigação </a:t>
            </a:r>
            <a:r>
              <a:rPr sz="1550" spc="-10" dirty="0">
                <a:solidFill>
                  <a:srgbClr val="ECE6E6"/>
                </a:solidFill>
                <a:latin typeface="Tahoma"/>
                <a:cs typeface="Tahoma"/>
              </a:rPr>
              <a:t>pela 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Academia </a:t>
            </a:r>
            <a:r>
              <a:rPr sz="1550" spc="10" dirty="0">
                <a:solidFill>
                  <a:srgbClr val="ECE6E6"/>
                </a:solidFill>
                <a:latin typeface="Tahoma"/>
                <a:cs typeface="Tahoma"/>
              </a:rPr>
              <a:t>Paulista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de </a:t>
            </a:r>
            <a:r>
              <a:rPr sz="1550" spc="-15" dirty="0">
                <a:solidFill>
                  <a:srgbClr val="ECE6E6"/>
                </a:solidFill>
                <a:latin typeface="Tahoma"/>
                <a:cs typeface="Tahoma"/>
              </a:rPr>
              <a:t>Investigação. </a:t>
            </a:r>
            <a:r>
              <a:rPr sz="1550" spc="10" dirty="0">
                <a:solidFill>
                  <a:srgbClr val="ECE6E6"/>
                </a:solidFill>
                <a:latin typeface="Tahoma"/>
                <a:cs typeface="Tahoma"/>
              </a:rPr>
              <a:t>Criteriosa </a:t>
            </a:r>
            <a:r>
              <a:rPr sz="1550" spc="1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10" dirty="0">
                <a:solidFill>
                  <a:srgbClr val="ECE6E6"/>
                </a:solidFill>
                <a:latin typeface="Tahoma"/>
                <a:cs typeface="Tahoma"/>
              </a:rPr>
              <a:t>Civilista e 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Criminalista 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com 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vigoroso </a:t>
            </a:r>
            <a:r>
              <a:rPr sz="1550" spc="-10" dirty="0">
                <a:solidFill>
                  <a:srgbClr val="ECE6E6"/>
                </a:solidFill>
                <a:latin typeface="Tahoma"/>
                <a:cs typeface="Tahoma"/>
              </a:rPr>
              <a:t>trabalho 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na </a:t>
            </a:r>
            <a:r>
              <a:rPr sz="1550" spc="-15" dirty="0">
                <a:solidFill>
                  <a:srgbClr val="ECE6E6"/>
                </a:solidFill>
                <a:latin typeface="Tahoma"/>
                <a:cs typeface="Tahoma"/>
              </a:rPr>
              <a:t>área 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da </a:t>
            </a:r>
            <a:r>
              <a:rPr sz="1550" spc="-2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ECE6E6"/>
                </a:solidFill>
                <a:latin typeface="Tahoma"/>
                <a:cs typeface="Tahoma"/>
              </a:rPr>
              <a:t>Conformidade. </a:t>
            </a:r>
            <a:r>
              <a:rPr sz="1550" spc="65" dirty="0">
                <a:solidFill>
                  <a:srgbClr val="ECE6E6"/>
                </a:solidFill>
                <a:latin typeface="Tahoma"/>
                <a:cs typeface="Tahoma"/>
              </a:rPr>
              <a:t>É 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Analista Superior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de 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uma </a:t>
            </a:r>
            <a:r>
              <a:rPr sz="1550" spc="-20" dirty="0">
                <a:solidFill>
                  <a:srgbClr val="ECE6E6"/>
                </a:solidFill>
                <a:latin typeface="Tahoma"/>
                <a:cs typeface="Tahoma"/>
              </a:rPr>
              <a:t>grande </a:t>
            </a:r>
            <a:r>
              <a:rPr sz="1550" spc="10" dirty="0">
                <a:solidFill>
                  <a:srgbClr val="ECE6E6"/>
                </a:solidFill>
                <a:latin typeface="Tahoma"/>
                <a:cs typeface="Tahoma"/>
              </a:rPr>
              <a:t>Estatal, </a:t>
            </a:r>
            <a:r>
              <a:rPr sz="1550" spc="1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requisitada </a:t>
            </a:r>
            <a:r>
              <a:rPr sz="1550" spc="15" dirty="0">
                <a:solidFill>
                  <a:srgbClr val="ECE6E6"/>
                </a:solidFill>
                <a:latin typeface="Tahoma"/>
                <a:cs typeface="Tahoma"/>
              </a:rPr>
              <a:t>como 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Analista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de 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Cooperação </a:t>
            </a:r>
            <a:r>
              <a:rPr sz="1550" spc="30" dirty="0">
                <a:solidFill>
                  <a:srgbClr val="ECE6E6"/>
                </a:solidFill>
                <a:latin typeface="Tahoma"/>
                <a:cs typeface="Tahoma"/>
              </a:rPr>
              <a:t>Jurídica </a:t>
            </a:r>
            <a:r>
              <a:rPr sz="1550" spc="-15" dirty="0">
                <a:solidFill>
                  <a:srgbClr val="ECE6E6"/>
                </a:solidFill>
                <a:latin typeface="Tahoma"/>
                <a:cs typeface="Tahoma"/>
              </a:rPr>
              <a:t>Internacional </a:t>
            </a:r>
            <a:r>
              <a:rPr sz="1550" spc="-10" dirty="0">
                <a:solidFill>
                  <a:srgbClr val="ECE6E6"/>
                </a:solidFill>
                <a:latin typeface="Tahoma"/>
                <a:cs typeface="Tahoma"/>
              </a:rPr>
              <a:t> em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um</a:t>
            </a:r>
            <a:r>
              <a:rPr sz="1550" spc="-17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15" dirty="0">
                <a:solidFill>
                  <a:srgbClr val="ECE6E6"/>
                </a:solidFill>
                <a:latin typeface="Tahoma"/>
                <a:cs typeface="Tahoma"/>
              </a:rPr>
              <a:t>órgão</a:t>
            </a:r>
            <a:r>
              <a:rPr sz="1550" spc="-17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público.</a:t>
            </a:r>
            <a:r>
              <a:rPr sz="1550" spc="-17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15" dirty="0">
                <a:solidFill>
                  <a:srgbClr val="ECE6E6"/>
                </a:solidFill>
                <a:latin typeface="Tahoma"/>
                <a:cs typeface="Tahoma"/>
              </a:rPr>
              <a:t>Profissional</a:t>
            </a:r>
            <a:r>
              <a:rPr sz="1550" spc="-17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com</a:t>
            </a:r>
            <a:r>
              <a:rPr sz="1550" spc="-17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vários</a:t>
            </a:r>
            <a:r>
              <a:rPr sz="1550" spc="-17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anos</a:t>
            </a:r>
            <a:r>
              <a:rPr sz="1550" spc="-17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de</a:t>
            </a:r>
            <a:r>
              <a:rPr sz="1550" spc="-17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experiência 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50" dirty="0">
                <a:solidFill>
                  <a:srgbClr val="ECE6E6"/>
                </a:solidFill>
                <a:latin typeface="Tahoma"/>
                <a:cs typeface="Tahoma"/>
              </a:rPr>
              <a:t>ss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spc="50" dirty="0">
                <a:solidFill>
                  <a:srgbClr val="ECE6E6"/>
                </a:solidFill>
                <a:latin typeface="Tahoma"/>
                <a:cs typeface="Tahoma"/>
              </a:rPr>
              <a:t>ss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m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550" spc="40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85" dirty="0">
                <a:solidFill>
                  <a:srgbClr val="ECE6E6"/>
                </a:solidFill>
                <a:latin typeface="Tahoma"/>
                <a:cs typeface="Tahoma"/>
              </a:rPr>
              <a:t>j</a:t>
            </a:r>
            <a:r>
              <a:rPr sz="155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550" spc="-20" dirty="0">
                <a:solidFill>
                  <a:srgbClr val="ECE6E6"/>
                </a:solidFill>
                <a:latin typeface="Tahoma"/>
                <a:cs typeface="Tahoma"/>
              </a:rPr>
              <a:t>í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spc="-60" dirty="0">
                <a:solidFill>
                  <a:srgbClr val="ECE6E6"/>
                </a:solidFill>
                <a:latin typeface="Tahoma"/>
                <a:cs typeface="Tahoma"/>
              </a:rPr>
              <a:t>,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55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55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55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15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550" spc="-20" dirty="0">
                <a:solidFill>
                  <a:srgbClr val="ECE6E6"/>
                </a:solidFill>
                <a:latin typeface="Tahoma"/>
                <a:cs typeface="Tahoma"/>
              </a:rPr>
              <a:t>í</a:t>
            </a:r>
            <a:r>
              <a:rPr sz="1550" spc="40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55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550" spc="40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rr</a:t>
            </a:r>
            <a:r>
              <a:rPr sz="155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550" spc="-15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550" spc="85" dirty="0">
                <a:solidFill>
                  <a:srgbClr val="ECE6E6"/>
                </a:solidFill>
                <a:latin typeface="Tahoma"/>
                <a:cs typeface="Tahoma"/>
              </a:rPr>
              <a:t>ç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ã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e  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implementação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ECE6E6"/>
                </a:solidFill>
                <a:latin typeface="Tahoma"/>
                <a:cs typeface="Tahoma"/>
              </a:rPr>
              <a:t>do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ECE6E6"/>
                </a:solidFill>
                <a:latin typeface="Tahoma"/>
                <a:cs typeface="Tahoma"/>
              </a:rPr>
              <a:t>Programa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de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Integridade.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ECE6E6"/>
                </a:solidFill>
                <a:latin typeface="Tahoma"/>
                <a:cs typeface="Tahoma"/>
              </a:rPr>
              <a:t>Com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forte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atuação 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nas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áreas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de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Governança,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Gestão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de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30" dirty="0">
                <a:solidFill>
                  <a:srgbClr val="ECE6E6"/>
                </a:solidFill>
                <a:latin typeface="Tahoma"/>
                <a:cs typeface="Tahoma"/>
              </a:rPr>
              <a:t>Riscos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10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Compliance,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tanto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15" dirty="0">
                <a:solidFill>
                  <a:srgbClr val="ECE6E6"/>
                </a:solidFill>
                <a:latin typeface="Tahoma"/>
                <a:cs typeface="Tahoma"/>
              </a:rPr>
              <a:t>no </a:t>
            </a:r>
            <a:r>
              <a:rPr sz="1550" spc="-47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setor 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público </a:t>
            </a:r>
            <a:r>
              <a:rPr sz="1550" spc="-15" dirty="0">
                <a:solidFill>
                  <a:srgbClr val="ECE6E6"/>
                </a:solidFill>
                <a:latin typeface="Tahoma"/>
                <a:cs typeface="Tahoma"/>
              </a:rPr>
              <a:t>quanto no </a:t>
            </a:r>
            <a:r>
              <a:rPr sz="1550" spc="-20" dirty="0">
                <a:solidFill>
                  <a:srgbClr val="ECE6E6"/>
                </a:solidFill>
                <a:latin typeface="Tahoma"/>
                <a:cs typeface="Tahoma"/>
              </a:rPr>
              <a:t>privado. 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Conferencista, </a:t>
            </a:r>
            <a:r>
              <a:rPr sz="1550" spc="-15" dirty="0">
                <a:solidFill>
                  <a:srgbClr val="ECE6E6"/>
                </a:solidFill>
                <a:latin typeface="Tahoma"/>
                <a:cs typeface="Tahoma"/>
              </a:rPr>
              <a:t>Debatedora </a:t>
            </a:r>
            <a:r>
              <a:rPr sz="1550" spc="10" dirty="0">
                <a:solidFill>
                  <a:srgbClr val="ECE6E6"/>
                </a:solidFill>
                <a:latin typeface="Tahoma"/>
                <a:cs typeface="Tahoma"/>
              </a:rPr>
              <a:t>e </a:t>
            </a:r>
            <a:r>
              <a:rPr sz="1550" spc="1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55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550" spc="40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550" spc="40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550" spc="10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spc="55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m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55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45" dirty="0">
                <a:solidFill>
                  <a:srgbClr val="ECE6E6"/>
                </a:solidFill>
                <a:latin typeface="Tahoma"/>
                <a:cs typeface="Tahoma"/>
              </a:rPr>
              <a:t>v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spc="55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40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m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550" spc="-45" dirty="0">
                <a:solidFill>
                  <a:srgbClr val="ECE6E6"/>
                </a:solidFill>
                <a:latin typeface="Tahoma"/>
                <a:cs typeface="Tahoma"/>
              </a:rPr>
              <a:t>.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65" dirty="0">
                <a:solidFill>
                  <a:srgbClr val="ECE6E6"/>
                </a:solidFill>
                <a:latin typeface="Tahoma"/>
                <a:cs typeface="Tahoma"/>
              </a:rPr>
              <a:t>É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h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60" dirty="0">
                <a:solidFill>
                  <a:srgbClr val="ECE6E6"/>
                </a:solidFill>
                <a:latin typeface="Tahoma"/>
                <a:cs typeface="Tahoma"/>
              </a:rPr>
              <a:t>É</a:t>
            </a:r>
            <a:r>
              <a:rPr sz="1550" spc="40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spc="-60" dirty="0">
                <a:solidFill>
                  <a:srgbClr val="ECE6E6"/>
                </a:solidFill>
                <a:latin typeface="Tahoma"/>
                <a:cs typeface="Tahoma"/>
              </a:rPr>
              <a:t>,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18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55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550" spc="40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55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550" spc="40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o  </a:t>
            </a:r>
            <a:r>
              <a:rPr sz="1550" spc="10" dirty="0">
                <a:solidFill>
                  <a:srgbClr val="ECE6E6"/>
                </a:solidFill>
                <a:latin typeface="Tahoma"/>
                <a:cs typeface="Tahoma"/>
              </a:rPr>
              <a:t>Procedimento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de</a:t>
            </a:r>
            <a:r>
              <a:rPr sz="1550" spc="-17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Apuração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de</a:t>
            </a:r>
            <a:r>
              <a:rPr sz="1550" spc="-17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Responsabilidade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150" dirty="0">
                <a:solidFill>
                  <a:srgbClr val="ECE6E6"/>
                </a:solidFill>
                <a:latin typeface="Tahoma"/>
                <a:cs typeface="Tahoma"/>
              </a:rPr>
              <a:t>–</a:t>
            </a:r>
            <a:r>
              <a:rPr sz="1550" spc="-17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PAR;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Gestão</a:t>
            </a:r>
            <a:r>
              <a:rPr sz="1550" spc="-17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ECE6E6"/>
                </a:solidFill>
                <a:latin typeface="Tahoma"/>
                <a:cs typeface="Tahoma"/>
              </a:rPr>
              <a:t>do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ECE6E6"/>
                </a:solidFill>
                <a:latin typeface="Tahoma"/>
                <a:cs typeface="Tahoma"/>
              </a:rPr>
              <a:t>Programa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de 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Integridade;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Código de </a:t>
            </a:r>
            <a:r>
              <a:rPr sz="1550" spc="-10" dirty="0">
                <a:solidFill>
                  <a:srgbClr val="ECE6E6"/>
                </a:solidFill>
                <a:latin typeface="Tahoma"/>
                <a:cs typeface="Tahoma"/>
              </a:rPr>
              <a:t>Conduta </a:t>
            </a:r>
            <a:r>
              <a:rPr sz="1550" spc="10" dirty="0">
                <a:solidFill>
                  <a:srgbClr val="ECE6E6"/>
                </a:solidFill>
                <a:latin typeface="Tahoma"/>
                <a:cs typeface="Tahoma"/>
              </a:rPr>
              <a:t>e 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Integridade. 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Em </a:t>
            </a:r>
            <a:r>
              <a:rPr sz="1550" spc="2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10" dirty="0">
                <a:solidFill>
                  <a:srgbClr val="ECE6E6"/>
                </a:solidFill>
                <a:latin typeface="Tahoma"/>
                <a:cs typeface="Tahoma"/>
              </a:rPr>
              <a:t>suas 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atividades cotidianas, </a:t>
            </a:r>
            <a:r>
              <a:rPr sz="1550" spc="-10" dirty="0">
                <a:solidFill>
                  <a:srgbClr val="ECE6E6"/>
                </a:solidFill>
                <a:latin typeface="Tahoma"/>
                <a:cs typeface="Tahoma"/>
              </a:rPr>
              <a:t>analisa </a:t>
            </a:r>
            <a:r>
              <a:rPr sz="1550" spc="10" dirty="0">
                <a:solidFill>
                  <a:srgbClr val="ECE6E6"/>
                </a:solidFill>
                <a:latin typeface="Tahoma"/>
                <a:cs typeface="Tahoma"/>
              </a:rPr>
              <a:t>e 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revisa </a:t>
            </a:r>
            <a:r>
              <a:rPr sz="1550" spc="-15" dirty="0">
                <a:solidFill>
                  <a:srgbClr val="ECE6E6"/>
                </a:solidFill>
                <a:latin typeface="Tahoma"/>
                <a:cs typeface="Tahoma"/>
              </a:rPr>
              <a:t>pautas, 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constrói </a:t>
            </a:r>
            <a:r>
              <a:rPr sz="1550" spc="2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m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-15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m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550" spc="40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spc="55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550" spc="10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m</a:t>
            </a:r>
            <a:r>
              <a:rPr sz="1550" spc="-15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55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spc="-60" dirty="0">
                <a:solidFill>
                  <a:srgbClr val="ECE6E6"/>
                </a:solidFill>
                <a:latin typeface="Tahoma"/>
                <a:cs typeface="Tahoma"/>
              </a:rPr>
              <a:t>,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15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ma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15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-15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85" dirty="0">
                <a:solidFill>
                  <a:srgbClr val="ECE6E6"/>
                </a:solidFill>
                <a:latin typeface="Tahoma"/>
                <a:cs typeface="Tahoma"/>
              </a:rPr>
              <a:t>ç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ã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e  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m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spc="40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spc="-35" dirty="0">
                <a:solidFill>
                  <a:srgbClr val="ECE6E6"/>
                </a:solidFill>
                <a:latin typeface="Tahoma"/>
                <a:cs typeface="Tahoma"/>
              </a:rPr>
              <a:t>g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55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550" spc="10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m</a:t>
            </a:r>
            <a:r>
              <a:rPr sz="1550" spc="-15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55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spc="-70" dirty="0">
                <a:solidFill>
                  <a:srgbClr val="ECE6E6"/>
                </a:solidFill>
                <a:latin typeface="Tahoma"/>
                <a:cs typeface="Tahoma"/>
              </a:rPr>
              <a:t>;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b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550" spc="-35" dirty="0">
                <a:solidFill>
                  <a:srgbClr val="ECE6E6"/>
                </a:solidFill>
                <a:latin typeface="Tahoma"/>
                <a:cs typeface="Tahoma"/>
              </a:rPr>
              <a:t>h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spc="-35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spc="-20" dirty="0">
                <a:solidFill>
                  <a:srgbClr val="ECE6E6"/>
                </a:solidFill>
                <a:latin typeface="Tahoma"/>
                <a:cs typeface="Tahoma"/>
              </a:rPr>
              <a:t>m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-15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85" dirty="0">
                <a:solidFill>
                  <a:srgbClr val="ECE6E6"/>
                </a:solidFill>
                <a:latin typeface="Tahoma"/>
                <a:cs typeface="Tahoma"/>
              </a:rPr>
              <a:t>ç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ã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e  </a:t>
            </a:r>
            <a:r>
              <a:rPr sz="1550" spc="-10" dirty="0">
                <a:solidFill>
                  <a:srgbClr val="ECE6E6"/>
                </a:solidFill>
                <a:latin typeface="Tahoma"/>
                <a:cs typeface="Tahoma"/>
              </a:rPr>
              <a:t>penalidades,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realiza 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treinamentos </a:t>
            </a:r>
            <a:r>
              <a:rPr sz="1550" spc="10" dirty="0">
                <a:solidFill>
                  <a:srgbClr val="ECE6E6"/>
                </a:solidFill>
                <a:latin typeface="Tahoma"/>
                <a:cs typeface="Tahoma"/>
              </a:rPr>
              <a:t>e </a:t>
            </a:r>
            <a:r>
              <a:rPr sz="1550" spc="25" dirty="0">
                <a:solidFill>
                  <a:srgbClr val="ECE6E6"/>
                </a:solidFill>
                <a:latin typeface="Tahoma"/>
                <a:cs typeface="Tahoma"/>
              </a:rPr>
              <a:t>cursos 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internos </a:t>
            </a:r>
            <a:r>
              <a:rPr sz="1550" spc="10" dirty="0">
                <a:solidFill>
                  <a:srgbClr val="ECE6E6"/>
                </a:solidFill>
                <a:latin typeface="Tahoma"/>
                <a:cs typeface="Tahoma"/>
              </a:rPr>
              <a:t>e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externos, 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550" spc="40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550" spc="10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550" spc="-40" dirty="0">
                <a:solidFill>
                  <a:srgbClr val="ECE6E6"/>
                </a:solidFill>
                <a:latin typeface="Tahoma"/>
                <a:cs typeface="Tahoma"/>
              </a:rPr>
              <a:t>ú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m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55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550" spc="40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55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40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-45" dirty="0">
                <a:solidFill>
                  <a:srgbClr val="ECE6E6"/>
                </a:solidFill>
                <a:latin typeface="Tahoma"/>
                <a:cs typeface="Tahoma"/>
              </a:rPr>
              <a:t>v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spc="55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40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spc="55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550" spc="-17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55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m</a:t>
            </a:r>
            <a:r>
              <a:rPr sz="1550" spc="-15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550" spc="20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550" spc="-25" dirty="0">
                <a:solidFill>
                  <a:srgbClr val="ECE6E6"/>
                </a:solidFill>
                <a:latin typeface="Tahoma"/>
                <a:cs typeface="Tahoma"/>
              </a:rPr>
              <a:t>m</a:t>
            </a:r>
            <a:r>
              <a:rPr sz="155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55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550" spc="40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550" dirty="0">
                <a:solidFill>
                  <a:srgbClr val="ECE6E6"/>
                </a:solidFill>
                <a:latin typeface="Tahoma"/>
                <a:cs typeface="Tahoma"/>
              </a:rPr>
              <a:t>o  </a:t>
            </a:r>
            <a:r>
              <a:rPr sz="1550" spc="-10" dirty="0">
                <a:solidFill>
                  <a:srgbClr val="ECE6E6"/>
                </a:solidFill>
                <a:latin typeface="Tahoma"/>
                <a:cs typeface="Tahoma"/>
              </a:rPr>
              <a:t>normativo</a:t>
            </a:r>
            <a:r>
              <a:rPr sz="155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550" spc="-10" dirty="0">
                <a:solidFill>
                  <a:srgbClr val="ECE6E6"/>
                </a:solidFill>
                <a:latin typeface="Tahoma"/>
                <a:cs typeface="Tahoma"/>
              </a:rPr>
              <a:t>nacional.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759421" y="2870929"/>
            <a:ext cx="4157979" cy="6159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1275">
              <a:lnSpc>
                <a:spcPct val="109400"/>
              </a:lnSpc>
              <a:spcBef>
                <a:spcPts val="100"/>
              </a:spcBef>
            </a:pPr>
            <a:r>
              <a:rPr sz="1600" spc="60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ECE6E6"/>
                </a:solidFill>
                <a:latin typeface="Tahoma"/>
                <a:cs typeface="Tahoma"/>
              </a:rPr>
              <a:t>F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er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600" spc="-50" dirty="0">
                <a:solidFill>
                  <a:srgbClr val="ECE6E6"/>
                </a:solidFill>
                <a:latin typeface="Tahoma"/>
                <a:cs typeface="Tahoma"/>
              </a:rPr>
              <a:t>.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10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m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10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re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dirty="0">
                <a:solidFill>
                  <a:srgbClr val="ECE6E6"/>
                </a:solidFill>
                <a:latin typeface="Tahoma"/>
                <a:cs typeface="Tahoma"/>
              </a:rPr>
              <a:t>o  </a:t>
            </a:r>
            <a:r>
              <a:rPr sz="1600" spc="10" dirty="0">
                <a:solidFill>
                  <a:srgbClr val="ECE6E6"/>
                </a:solidFill>
                <a:latin typeface="Tahoma"/>
                <a:cs typeface="Tahoma"/>
              </a:rPr>
              <a:t>Constitucional 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- 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Direitos </a:t>
            </a:r>
            <a:r>
              <a:rPr sz="1600" spc="-10" dirty="0">
                <a:solidFill>
                  <a:srgbClr val="ECE6E6"/>
                </a:solidFill>
                <a:latin typeface="Tahoma"/>
                <a:cs typeface="Tahoma"/>
              </a:rPr>
              <a:t>Fundamentais, pela 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ECE6E6"/>
                </a:solidFill>
                <a:latin typeface="Tahoma"/>
                <a:cs typeface="Tahoma"/>
              </a:rPr>
              <a:t>Faculdade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de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ECE6E6"/>
                </a:solidFill>
                <a:latin typeface="Tahoma"/>
                <a:cs typeface="Tahoma"/>
              </a:rPr>
              <a:t>Direito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da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Universidade</a:t>
            </a:r>
            <a:r>
              <a:rPr sz="1600" spc="-180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ECE6E6"/>
                </a:solidFill>
                <a:latin typeface="Tahoma"/>
                <a:cs typeface="Tahoma"/>
              </a:rPr>
              <a:t>do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Porto, </a:t>
            </a:r>
            <a:r>
              <a:rPr sz="1600" spc="-484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m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g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600" spc="-50" dirty="0">
                <a:solidFill>
                  <a:srgbClr val="ECE6E6"/>
                </a:solidFill>
                <a:latin typeface="Tahoma"/>
                <a:cs typeface="Tahoma"/>
              </a:rPr>
              <a:t>.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-15" dirty="0">
                <a:solidFill>
                  <a:srgbClr val="ECE6E6"/>
                </a:solidFill>
                <a:latin typeface="Tahoma"/>
                <a:cs typeface="Tahoma"/>
              </a:rPr>
              <a:t>q</a:t>
            </a:r>
            <a:r>
              <a:rPr sz="160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x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er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-20" dirty="0">
                <a:solidFill>
                  <a:srgbClr val="ECE6E6"/>
                </a:solidFill>
                <a:latin typeface="Tahoma"/>
                <a:cs typeface="Tahoma"/>
              </a:rPr>
              <a:t>a  U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45" dirty="0">
                <a:solidFill>
                  <a:srgbClr val="ECE6E6"/>
                </a:solidFill>
                <a:latin typeface="Tahoma"/>
                <a:cs typeface="Tahoma"/>
              </a:rPr>
              <a:t>v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er</a:t>
            </a:r>
            <a:r>
              <a:rPr sz="160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20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10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ó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-65" dirty="0">
                <a:solidFill>
                  <a:srgbClr val="ECE6E6"/>
                </a:solidFill>
                <a:latin typeface="Tahoma"/>
                <a:cs typeface="Tahoma"/>
              </a:rPr>
              <a:t>,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-15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nh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50" dirty="0">
                <a:solidFill>
                  <a:srgbClr val="ECE6E6"/>
                </a:solidFill>
                <a:latin typeface="Tahoma"/>
                <a:cs typeface="Tahoma"/>
              </a:rPr>
              <a:t>.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105" dirty="0">
                <a:solidFill>
                  <a:srgbClr val="ECE6E6"/>
                </a:solidFill>
                <a:latin typeface="Tahoma"/>
                <a:cs typeface="Tahoma"/>
              </a:rPr>
              <a:t>M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10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15" dirty="0">
                <a:solidFill>
                  <a:srgbClr val="ECE6E6"/>
                </a:solidFill>
                <a:latin typeface="Tahoma"/>
                <a:cs typeface="Tahoma"/>
              </a:rPr>
              <a:t>m  </a:t>
            </a:r>
            <a:r>
              <a:rPr sz="1600" spc="15" dirty="0">
                <a:solidFill>
                  <a:srgbClr val="ECE6E6"/>
                </a:solidFill>
                <a:latin typeface="Tahoma"/>
                <a:cs typeface="Tahoma"/>
              </a:rPr>
              <a:t>Ciências </a:t>
            </a:r>
            <a:r>
              <a:rPr sz="1600" spc="30" dirty="0">
                <a:solidFill>
                  <a:srgbClr val="ECE6E6"/>
                </a:solidFill>
                <a:latin typeface="Tahoma"/>
                <a:cs typeface="Tahoma"/>
              </a:rPr>
              <a:t>Jurídico-Políticas </a:t>
            </a:r>
            <a:r>
              <a:rPr sz="1600" spc="-10" dirty="0">
                <a:solidFill>
                  <a:srgbClr val="ECE6E6"/>
                </a:solidFill>
                <a:latin typeface="Tahoma"/>
                <a:cs typeface="Tahoma"/>
              </a:rPr>
              <a:t>pela </a:t>
            </a:r>
            <a:r>
              <a:rPr sz="1600" dirty="0">
                <a:solidFill>
                  <a:srgbClr val="ECE6E6"/>
                </a:solidFill>
                <a:latin typeface="Tahoma"/>
                <a:cs typeface="Tahoma"/>
              </a:rPr>
              <a:t>Faculdade 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de </a:t>
            </a:r>
            <a:r>
              <a:rPr sz="1600" spc="-484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10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re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da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45" dirty="0">
                <a:solidFill>
                  <a:srgbClr val="ECE6E6"/>
                </a:solidFill>
                <a:latin typeface="Tahoma"/>
                <a:cs typeface="Tahoma"/>
              </a:rPr>
              <a:t>v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er</a:t>
            </a:r>
            <a:r>
              <a:rPr sz="160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10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65" dirty="0">
                <a:solidFill>
                  <a:srgbClr val="ECE6E6"/>
                </a:solidFill>
                <a:latin typeface="Tahoma"/>
                <a:cs typeface="Tahoma"/>
              </a:rPr>
              <a:t>,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m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g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600" spc="-50" dirty="0">
                <a:solidFill>
                  <a:srgbClr val="ECE6E6"/>
                </a:solidFill>
                <a:latin typeface="Tahoma"/>
                <a:cs typeface="Tahoma"/>
              </a:rPr>
              <a:t>.  </a:t>
            </a:r>
            <a:r>
              <a:rPr sz="1600" spc="60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60" dirty="0">
                <a:solidFill>
                  <a:srgbClr val="ECE6E6"/>
                </a:solidFill>
                <a:latin typeface="Tahoma"/>
                <a:cs typeface="Tahoma"/>
              </a:rPr>
              <a:t>f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50" dirty="0">
                <a:solidFill>
                  <a:srgbClr val="ECE6E6"/>
                </a:solidFill>
                <a:latin typeface="Tahoma"/>
                <a:cs typeface="Tahoma"/>
              </a:rPr>
              <a:t>ss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I</a:t>
            </a:r>
            <a:r>
              <a:rPr sz="1600" spc="-10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65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14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50" dirty="0">
                <a:solidFill>
                  <a:srgbClr val="ECE6E6"/>
                </a:solidFill>
                <a:latin typeface="Tahoma"/>
                <a:cs typeface="Tahoma"/>
              </a:rPr>
              <a:t>.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oo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105" dirty="0">
                <a:solidFill>
                  <a:srgbClr val="ECE6E6"/>
                </a:solidFill>
                <a:latin typeface="Tahoma"/>
                <a:cs typeface="Tahoma"/>
              </a:rPr>
              <a:t>G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spc="-15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600" dirty="0">
                <a:solidFill>
                  <a:srgbClr val="ECE6E6"/>
                </a:solidFill>
                <a:latin typeface="Tahoma"/>
                <a:cs typeface="Tahoma"/>
              </a:rPr>
              <a:t>o  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10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-15" dirty="0">
                <a:solidFill>
                  <a:srgbClr val="ECE6E6"/>
                </a:solidFill>
                <a:latin typeface="Tahoma"/>
                <a:cs typeface="Tahoma"/>
              </a:rPr>
              <a:t>q</a:t>
            </a:r>
            <a:r>
              <a:rPr sz="160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10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á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g</a:t>
            </a:r>
            <a:r>
              <a:rPr sz="160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AC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65" dirty="0">
                <a:solidFill>
                  <a:srgbClr val="ECE6E6"/>
                </a:solidFill>
                <a:latin typeface="Tahoma"/>
                <a:cs typeface="Tahoma"/>
              </a:rPr>
              <a:t>,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nh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85" dirty="0">
                <a:solidFill>
                  <a:srgbClr val="ECE6E6"/>
                </a:solidFill>
                <a:latin typeface="Tahoma"/>
                <a:cs typeface="Tahoma"/>
              </a:rPr>
              <a:t>ç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ã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65" dirty="0">
                <a:solidFill>
                  <a:srgbClr val="ECE6E6"/>
                </a:solidFill>
                <a:latin typeface="Tahoma"/>
                <a:cs typeface="Tahoma"/>
              </a:rPr>
              <a:t>,  </a:t>
            </a:r>
            <a:r>
              <a:rPr sz="1600" spc="-10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g</a:t>
            </a:r>
            <a:r>
              <a:rPr sz="160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55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600" spc="-15" dirty="0">
                <a:solidFill>
                  <a:srgbClr val="ECE6E6"/>
                </a:solidFill>
                <a:latin typeface="Tahoma"/>
                <a:cs typeface="Tahoma"/>
              </a:rPr>
              <a:t>í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55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600" spc="-40" dirty="0">
                <a:solidFill>
                  <a:srgbClr val="ECE6E6"/>
                </a:solidFill>
                <a:latin typeface="Tahoma"/>
                <a:cs typeface="Tahoma"/>
              </a:rPr>
              <a:t>ú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b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-50" dirty="0">
                <a:solidFill>
                  <a:srgbClr val="ECE6E6"/>
                </a:solidFill>
                <a:latin typeface="Tahoma"/>
                <a:cs typeface="Tahoma"/>
              </a:rPr>
              <a:t>.</a:t>
            </a:r>
            <a:endParaRPr sz="1600">
              <a:latin typeface="Tahoma"/>
              <a:cs typeface="Tahoma"/>
            </a:endParaRPr>
          </a:p>
          <a:p>
            <a:pPr marL="12700" marR="5080">
              <a:lnSpc>
                <a:spcPct val="109400"/>
              </a:lnSpc>
            </a:pP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oo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g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spc="-15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60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105" dirty="0">
                <a:solidFill>
                  <a:srgbClr val="ECE6E6"/>
                </a:solidFill>
                <a:latin typeface="Tahoma"/>
                <a:cs typeface="Tahoma"/>
              </a:rPr>
              <a:t>M</a:t>
            </a:r>
            <a:r>
              <a:rPr sz="160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h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ere</a:t>
            </a:r>
            <a:r>
              <a:rPr sz="1600" spc="55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10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re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dirty="0">
                <a:solidFill>
                  <a:srgbClr val="ECE6E6"/>
                </a:solidFill>
                <a:latin typeface="Tahoma"/>
                <a:cs typeface="Tahoma"/>
              </a:rPr>
              <a:t>o  </a:t>
            </a:r>
            <a:r>
              <a:rPr sz="1600" spc="-10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g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55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45" dirty="0">
                <a:solidFill>
                  <a:srgbClr val="ECE6E6"/>
                </a:solidFill>
                <a:latin typeface="Tahoma"/>
                <a:cs typeface="Tahoma"/>
              </a:rPr>
              <a:t>v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55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g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55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I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dirty="0">
                <a:solidFill>
                  <a:srgbClr val="ECE6E6"/>
                </a:solidFill>
                <a:latin typeface="Tahoma"/>
                <a:cs typeface="Tahoma"/>
              </a:rPr>
              <a:t>o  </a:t>
            </a:r>
            <a:r>
              <a:rPr sz="1600" spc="6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m</a:t>
            </a:r>
            <a:r>
              <a:rPr sz="1600" spc="-15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er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-50" dirty="0">
                <a:solidFill>
                  <a:srgbClr val="ECE6E6"/>
                </a:solidFill>
                <a:latin typeface="Tahoma"/>
                <a:cs typeface="Tahoma"/>
              </a:rPr>
              <a:t>.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x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h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60" dirty="0">
                <a:solidFill>
                  <a:srgbClr val="ECE6E6"/>
                </a:solidFill>
                <a:latin typeface="Tahoma"/>
                <a:cs typeface="Tahoma"/>
              </a:rPr>
              <a:t>f</a:t>
            </a:r>
            <a:r>
              <a:rPr sz="1600" spc="10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da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10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45" dirty="0">
                <a:solidFill>
                  <a:srgbClr val="ECE6E6"/>
                </a:solidFill>
                <a:latin typeface="Tahoma"/>
                <a:cs typeface="Tahoma"/>
              </a:rPr>
              <a:t>v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ã</a:t>
            </a:r>
            <a:r>
              <a:rPr sz="160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10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50" dirty="0">
                <a:solidFill>
                  <a:srgbClr val="ECE6E6"/>
                </a:solidFill>
                <a:latin typeface="Tahoma"/>
                <a:cs typeface="Tahoma"/>
              </a:rPr>
              <a:t>ss</a:t>
            </a:r>
            <a:r>
              <a:rPr sz="160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s  </a:t>
            </a:r>
            <a:r>
              <a:rPr sz="1600" spc="-10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15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re</a:t>
            </a:r>
            <a:r>
              <a:rPr sz="1600" spc="55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da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40" dirty="0">
                <a:solidFill>
                  <a:srgbClr val="ECE6E6"/>
                </a:solidFill>
                <a:latin typeface="Tahoma"/>
                <a:cs typeface="Tahoma"/>
              </a:rPr>
              <a:t>-</a:t>
            </a:r>
            <a:r>
              <a:rPr sz="1600" spc="-105" dirty="0">
                <a:solidFill>
                  <a:srgbClr val="ECE6E6"/>
                </a:solidFill>
                <a:latin typeface="Tahoma"/>
                <a:cs typeface="Tahoma"/>
              </a:rPr>
              <a:t>G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er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ECE6E6"/>
                </a:solidFill>
                <a:latin typeface="Tahoma"/>
                <a:cs typeface="Tahoma"/>
              </a:rPr>
              <a:t>F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er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600" spc="-50" dirty="0">
                <a:solidFill>
                  <a:srgbClr val="ECE6E6"/>
                </a:solidFill>
                <a:latin typeface="Tahoma"/>
                <a:cs typeface="Tahoma"/>
              </a:rPr>
              <a:t>.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x  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50" dirty="0">
                <a:solidFill>
                  <a:srgbClr val="ECE6E6"/>
                </a:solidFill>
                <a:latin typeface="Tahoma"/>
                <a:cs typeface="Tahoma"/>
              </a:rPr>
              <a:t>ss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spc="10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10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m</a:t>
            </a:r>
            <a:r>
              <a:rPr sz="1600" spc="-15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spc="10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da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45" dirty="0">
                <a:solidFill>
                  <a:srgbClr val="ECE6E6"/>
                </a:solidFill>
                <a:latin typeface="Tahoma"/>
                <a:cs typeface="Tahoma"/>
              </a:rPr>
              <a:t>v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-20" dirty="0">
                <a:solidFill>
                  <a:srgbClr val="ECE6E6"/>
                </a:solidFill>
                <a:latin typeface="Tahoma"/>
                <a:cs typeface="Tahoma"/>
              </a:rPr>
              <a:t>á  </a:t>
            </a:r>
            <a:r>
              <a:rPr sz="1600" spc="60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re</a:t>
            </a:r>
            <a:r>
              <a:rPr sz="160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da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15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600" spc="-40" dirty="0">
                <a:solidFill>
                  <a:srgbClr val="ECE6E6"/>
                </a:solidFill>
                <a:latin typeface="Tahoma"/>
                <a:cs typeface="Tahoma"/>
              </a:rPr>
              <a:t>ú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b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50" dirty="0">
                <a:solidFill>
                  <a:srgbClr val="ECE6E6"/>
                </a:solidFill>
                <a:latin typeface="Tahoma"/>
                <a:cs typeface="Tahoma"/>
              </a:rPr>
              <a:t>.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x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14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spc="-45" dirty="0">
                <a:solidFill>
                  <a:srgbClr val="ECE6E6"/>
                </a:solidFill>
                <a:latin typeface="Tahoma"/>
                <a:cs typeface="Tahoma"/>
              </a:rPr>
              <a:t>v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dirty="0">
                <a:solidFill>
                  <a:srgbClr val="ECE6E6"/>
                </a:solidFill>
                <a:latin typeface="Tahoma"/>
                <a:cs typeface="Tahoma"/>
              </a:rPr>
              <a:t>o  </a:t>
            </a:r>
            <a:r>
              <a:rPr sz="1600" spc="-105" dirty="0">
                <a:solidFill>
                  <a:srgbClr val="ECE6E6"/>
                </a:solidFill>
                <a:latin typeface="Tahoma"/>
                <a:cs typeface="Tahoma"/>
              </a:rPr>
              <a:t>M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ér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da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85" dirty="0">
                <a:solidFill>
                  <a:srgbClr val="ECE6E6"/>
                </a:solidFill>
                <a:latin typeface="Tahoma"/>
                <a:cs typeface="Tahoma"/>
              </a:rPr>
              <a:t>ç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ã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50" dirty="0">
                <a:solidFill>
                  <a:srgbClr val="ECE6E6"/>
                </a:solidFill>
                <a:latin typeface="Tahoma"/>
                <a:cs typeface="Tahoma"/>
              </a:rPr>
              <a:t>.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oo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-20" dirty="0">
                <a:solidFill>
                  <a:srgbClr val="ECE6E6"/>
                </a:solidFill>
                <a:latin typeface="Tahoma"/>
                <a:cs typeface="Tahoma"/>
              </a:rPr>
              <a:t>a  </a:t>
            </a:r>
            <a:r>
              <a:rPr sz="1600" spc="60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ECE6E6"/>
                </a:solidFill>
                <a:latin typeface="Tahoma"/>
                <a:cs typeface="Tahoma"/>
              </a:rPr>
              <a:t>F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er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-15" dirty="0">
                <a:solidFill>
                  <a:srgbClr val="ECE6E6"/>
                </a:solidFill>
                <a:latin typeface="Tahoma"/>
                <a:cs typeface="Tahoma"/>
              </a:rPr>
              <a:t>p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l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z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da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-20" dirty="0">
                <a:solidFill>
                  <a:srgbClr val="ECE6E6"/>
                </a:solidFill>
                <a:latin typeface="Tahoma"/>
                <a:cs typeface="Tahoma"/>
              </a:rPr>
              <a:t>a  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Autoridade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ECE6E6"/>
                </a:solidFill>
                <a:latin typeface="Tahoma"/>
                <a:cs typeface="Tahoma"/>
              </a:rPr>
              <a:t>Nacional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de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20" dirty="0">
                <a:solidFill>
                  <a:srgbClr val="ECE6E6"/>
                </a:solidFill>
                <a:latin typeface="Tahoma"/>
                <a:cs typeface="Tahoma"/>
              </a:rPr>
              <a:t>Proteção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de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Dados.</a:t>
            </a:r>
            <a:endParaRPr sz="1600">
              <a:latin typeface="Tahoma"/>
              <a:cs typeface="Tahoma"/>
            </a:endParaRPr>
          </a:p>
          <a:p>
            <a:pPr marL="12700" marR="694055">
              <a:lnSpc>
                <a:spcPct val="109400"/>
              </a:lnSpc>
            </a:pPr>
            <a:r>
              <a:rPr sz="1600" spc="4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ó</a:t>
            </a:r>
            <a:r>
              <a:rPr sz="160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ECE6E6"/>
                </a:solidFill>
                <a:latin typeface="Tahoma"/>
                <a:cs typeface="Tahoma"/>
              </a:rPr>
              <a:t>f</a:t>
            </a:r>
            <a:r>
              <a:rPr sz="160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I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10" dirty="0">
                <a:solidFill>
                  <a:srgbClr val="ECE6E6"/>
                </a:solidFill>
                <a:latin typeface="Tahoma"/>
                <a:cs typeface="Tahoma"/>
              </a:rPr>
              <a:t>e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10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re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dirty="0">
                <a:solidFill>
                  <a:srgbClr val="ECE6E6"/>
                </a:solidFill>
                <a:latin typeface="Tahoma"/>
                <a:cs typeface="Tahoma"/>
              </a:rPr>
              <a:t>o  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m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45" dirty="0">
                <a:solidFill>
                  <a:srgbClr val="ECE6E6"/>
                </a:solidFill>
                <a:latin typeface="Tahoma"/>
                <a:cs typeface="Tahoma"/>
              </a:rPr>
              <a:t>v</a:t>
            </a:r>
            <a:r>
              <a:rPr sz="160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ECE6E6"/>
                </a:solidFill>
                <a:latin typeface="Tahoma"/>
                <a:cs typeface="Tahoma"/>
              </a:rPr>
              <a:t>B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le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ECE6E6"/>
                </a:solidFill>
                <a:latin typeface="Tahoma"/>
                <a:cs typeface="Tahoma"/>
              </a:rPr>
              <a:t>-  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10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4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-50" dirty="0">
                <a:solidFill>
                  <a:srgbClr val="ECE6E6"/>
                </a:solidFill>
                <a:latin typeface="Tahoma"/>
                <a:cs typeface="Tahoma"/>
              </a:rPr>
              <a:t>.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ó</a:t>
            </a:r>
            <a:r>
              <a:rPr sz="1600" spc="85" dirty="0">
                <a:solidFill>
                  <a:srgbClr val="ECE6E6"/>
                </a:solidFill>
                <a:latin typeface="Tahoma"/>
                <a:cs typeface="Tahoma"/>
              </a:rPr>
              <a:t>c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ECE6E6"/>
                </a:solidFill>
                <a:latin typeface="Tahoma"/>
                <a:cs typeface="Tahoma"/>
              </a:rPr>
              <a:t>f</a:t>
            </a:r>
            <a:r>
              <a:rPr sz="160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-30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5" dirty="0">
                <a:solidFill>
                  <a:srgbClr val="ECE6E6"/>
                </a:solidFill>
                <a:latin typeface="Tahoma"/>
                <a:cs typeface="Tahoma"/>
              </a:rPr>
              <a:t>r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a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ECE6E6"/>
                </a:solidFill>
                <a:latin typeface="Tahoma"/>
                <a:cs typeface="Tahoma"/>
              </a:rPr>
              <a:t>d</a:t>
            </a:r>
            <a:r>
              <a:rPr sz="1600" dirty="0">
                <a:solidFill>
                  <a:srgbClr val="ECE6E6"/>
                </a:solidFill>
                <a:latin typeface="Tahoma"/>
                <a:cs typeface="Tahoma"/>
              </a:rPr>
              <a:t>o</a:t>
            </a:r>
            <a:r>
              <a:rPr sz="1600" spc="-185" dirty="0">
                <a:solidFill>
                  <a:srgbClr val="ECE6E6"/>
                </a:solidFill>
                <a:latin typeface="Tahoma"/>
                <a:cs typeface="Tahoma"/>
              </a:rPr>
              <a:t> I</a:t>
            </a:r>
            <a:r>
              <a:rPr sz="1600" spc="-35" dirty="0">
                <a:solidFill>
                  <a:srgbClr val="ECE6E6"/>
                </a:solidFill>
                <a:latin typeface="Tahoma"/>
                <a:cs typeface="Tahoma"/>
              </a:rPr>
              <a:t>n</a:t>
            </a:r>
            <a:r>
              <a:rPr sz="1600" spc="50" dirty="0">
                <a:solidFill>
                  <a:srgbClr val="ECE6E6"/>
                </a:solidFill>
                <a:latin typeface="Tahoma"/>
                <a:cs typeface="Tahoma"/>
              </a:rPr>
              <a:t>s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spc="25" dirty="0">
                <a:solidFill>
                  <a:srgbClr val="ECE6E6"/>
                </a:solidFill>
                <a:latin typeface="Tahoma"/>
                <a:cs typeface="Tahoma"/>
              </a:rPr>
              <a:t>i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spc="-40" dirty="0">
                <a:solidFill>
                  <a:srgbClr val="ECE6E6"/>
                </a:solidFill>
                <a:latin typeface="Tahoma"/>
                <a:cs typeface="Tahoma"/>
              </a:rPr>
              <a:t>u</a:t>
            </a:r>
            <a:r>
              <a:rPr sz="1600" spc="45" dirty="0">
                <a:solidFill>
                  <a:srgbClr val="ECE6E6"/>
                </a:solidFill>
                <a:latin typeface="Tahoma"/>
                <a:cs typeface="Tahoma"/>
              </a:rPr>
              <a:t>t</a:t>
            </a:r>
            <a:r>
              <a:rPr sz="1600" dirty="0">
                <a:solidFill>
                  <a:srgbClr val="ECE6E6"/>
                </a:solidFill>
                <a:latin typeface="Tahoma"/>
                <a:cs typeface="Tahoma"/>
              </a:rPr>
              <a:t>o  </a:t>
            </a:r>
            <a:r>
              <a:rPr sz="1600" spc="-5" dirty="0">
                <a:solidFill>
                  <a:srgbClr val="ECE6E6"/>
                </a:solidFill>
                <a:latin typeface="Tahoma"/>
                <a:cs typeface="Tahoma"/>
              </a:rPr>
              <a:t>Empoderar.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759421" y="2314859"/>
            <a:ext cx="2653665" cy="358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50" b="1" spc="50" dirty="0">
                <a:solidFill>
                  <a:srgbClr val="4A4A4A"/>
                </a:solidFill>
                <a:latin typeface="Trebuchet MS"/>
                <a:cs typeface="Trebuchet MS"/>
              </a:rPr>
              <a:t>DANIELLE</a:t>
            </a:r>
            <a:r>
              <a:rPr sz="2150" b="1" spc="6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150" b="1" spc="125" dirty="0">
                <a:solidFill>
                  <a:srgbClr val="4A4A4A"/>
                </a:solidFill>
                <a:latin typeface="Trebuchet MS"/>
                <a:cs typeface="Trebuchet MS"/>
              </a:rPr>
              <a:t>GONTIJO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7968" y="8780840"/>
            <a:ext cx="297180" cy="532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00" spc="50" dirty="0">
                <a:latin typeface="Lucida Sans Unicode"/>
                <a:cs typeface="Lucida Sans Unicode"/>
              </a:rPr>
              <a:t>6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39774" y="2314900"/>
            <a:ext cx="1767205" cy="358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50" b="1" spc="70" dirty="0">
                <a:solidFill>
                  <a:srgbClr val="4A4A4A"/>
                </a:solidFill>
                <a:latin typeface="Trebuchet MS"/>
                <a:cs typeface="Trebuchet MS"/>
              </a:rPr>
              <a:t>ELISE</a:t>
            </a:r>
            <a:r>
              <a:rPr sz="2150" b="1" spc="65" dirty="0">
                <a:solidFill>
                  <a:srgbClr val="4A4A4A"/>
                </a:solidFill>
                <a:latin typeface="Trebuchet MS"/>
                <a:cs typeface="Trebuchet MS"/>
              </a:rPr>
              <a:t> </a:t>
            </a:r>
            <a:r>
              <a:rPr sz="2150" b="1" spc="60" dirty="0">
                <a:solidFill>
                  <a:srgbClr val="4A4A4A"/>
                </a:solidFill>
                <a:latin typeface="Trebuchet MS"/>
                <a:cs typeface="Trebuchet MS"/>
              </a:rPr>
              <a:t>BRITES</a:t>
            </a:r>
            <a:endParaRPr sz="2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31264" y="1562306"/>
            <a:ext cx="3254375" cy="1043940"/>
          </a:xfrm>
          <a:custGeom>
            <a:avLst/>
            <a:gdLst/>
            <a:ahLst/>
            <a:cxnLst/>
            <a:rect l="l" t="t" r="r" b="b"/>
            <a:pathLst>
              <a:path w="3254375" h="1043939">
                <a:moveTo>
                  <a:pt x="3101804" y="1043786"/>
                </a:moveTo>
                <a:lnTo>
                  <a:pt x="152399" y="1043786"/>
                </a:lnTo>
                <a:lnTo>
                  <a:pt x="122528" y="1040831"/>
                </a:lnTo>
                <a:lnTo>
                  <a:pt x="67848" y="1018181"/>
                </a:lnTo>
                <a:lnTo>
                  <a:pt x="25604" y="975938"/>
                </a:lnTo>
                <a:lnTo>
                  <a:pt x="2955" y="921257"/>
                </a:lnTo>
                <a:lnTo>
                  <a:pt x="0" y="152396"/>
                </a:lnTo>
                <a:lnTo>
                  <a:pt x="2955" y="122528"/>
                </a:lnTo>
                <a:lnTo>
                  <a:pt x="25604" y="67847"/>
                </a:lnTo>
                <a:lnTo>
                  <a:pt x="67848" y="25604"/>
                </a:lnTo>
                <a:lnTo>
                  <a:pt x="122528" y="2954"/>
                </a:lnTo>
                <a:lnTo>
                  <a:pt x="152393" y="0"/>
                </a:lnTo>
                <a:lnTo>
                  <a:pt x="3101810" y="0"/>
                </a:lnTo>
                <a:lnTo>
                  <a:pt x="3160125" y="11600"/>
                </a:lnTo>
                <a:lnTo>
                  <a:pt x="3209567" y="44636"/>
                </a:lnTo>
                <a:lnTo>
                  <a:pt x="3242603" y="94078"/>
                </a:lnTo>
                <a:lnTo>
                  <a:pt x="3254204" y="152396"/>
                </a:lnTo>
                <a:lnTo>
                  <a:pt x="3254204" y="891389"/>
                </a:lnTo>
                <a:lnTo>
                  <a:pt x="3242603" y="949707"/>
                </a:lnTo>
                <a:lnTo>
                  <a:pt x="3209567" y="999149"/>
                </a:lnTo>
                <a:lnTo>
                  <a:pt x="3160125" y="1032185"/>
                </a:lnTo>
                <a:lnTo>
                  <a:pt x="3101804" y="1043786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31264" y="4323850"/>
            <a:ext cx="5921375" cy="1043940"/>
          </a:xfrm>
          <a:custGeom>
            <a:avLst/>
            <a:gdLst/>
            <a:ahLst/>
            <a:cxnLst/>
            <a:rect l="l" t="t" r="r" b="b"/>
            <a:pathLst>
              <a:path w="5921375" h="1043939">
                <a:moveTo>
                  <a:pt x="5768913" y="1043786"/>
                </a:moveTo>
                <a:lnTo>
                  <a:pt x="152398" y="1043786"/>
                </a:lnTo>
                <a:lnTo>
                  <a:pt x="122529" y="1040831"/>
                </a:lnTo>
                <a:lnTo>
                  <a:pt x="67848" y="1018182"/>
                </a:lnTo>
                <a:lnTo>
                  <a:pt x="25604" y="975938"/>
                </a:lnTo>
                <a:lnTo>
                  <a:pt x="2955" y="921257"/>
                </a:lnTo>
                <a:lnTo>
                  <a:pt x="0" y="891389"/>
                </a:lnTo>
                <a:lnTo>
                  <a:pt x="0" y="152397"/>
                </a:lnTo>
                <a:lnTo>
                  <a:pt x="11600" y="94079"/>
                </a:lnTo>
                <a:lnTo>
                  <a:pt x="44636" y="44636"/>
                </a:lnTo>
                <a:lnTo>
                  <a:pt x="94078" y="11600"/>
                </a:lnTo>
                <a:lnTo>
                  <a:pt x="152399" y="0"/>
                </a:lnTo>
                <a:lnTo>
                  <a:pt x="5768912" y="0"/>
                </a:lnTo>
                <a:lnTo>
                  <a:pt x="5827233" y="11600"/>
                </a:lnTo>
                <a:lnTo>
                  <a:pt x="5876675" y="44636"/>
                </a:lnTo>
                <a:lnTo>
                  <a:pt x="5909711" y="94079"/>
                </a:lnTo>
                <a:lnTo>
                  <a:pt x="5921312" y="152397"/>
                </a:lnTo>
                <a:lnTo>
                  <a:pt x="5921312" y="891389"/>
                </a:lnTo>
                <a:lnTo>
                  <a:pt x="5909711" y="949708"/>
                </a:lnTo>
                <a:lnTo>
                  <a:pt x="5876675" y="999150"/>
                </a:lnTo>
                <a:lnTo>
                  <a:pt x="5827233" y="1032186"/>
                </a:lnTo>
                <a:lnTo>
                  <a:pt x="5768913" y="1043786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45652" y="7719676"/>
            <a:ext cx="7422515" cy="1043940"/>
          </a:xfrm>
          <a:custGeom>
            <a:avLst/>
            <a:gdLst/>
            <a:ahLst/>
            <a:cxnLst/>
            <a:rect l="l" t="t" r="r" b="b"/>
            <a:pathLst>
              <a:path w="7422515" h="1043940">
                <a:moveTo>
                  <a:pt x="7270095" y="1043787"/>
                </a:moveTo>
                <a:lnTo>
                  <a:pt x="152397" y="1043787"/>
                </a:lnTo>
                <a:lnTo>
                  <a:pt x="122529" y="1040831"/>
                </a:lnTo>
                <a:lnTo>
                  <a:pt x="67848" y="1018182"/>
                </a:lnTo>
                <a:lnTo>
                  <a:pt x="25604" y="975938"/>
                </a:lnTo>
                <a:lnTo>
                  <a:pt x="2955" y="921257"/>
                </a:lnTo>
                <a:lnTo>
                  <a:pt x="0" y="891387"/>
                </a:lnTo>
                <a:lnTo>
                  <a:pt x="0" y="152399"/>
                </a:lnTo>
                <a:lnTo>
                  <a:pt x="11600" y="94079"/>
                </a:lnTo>
                <a:lnTo>
                  <a:pt x="44636" y="44637"/>
                </a:lnTo>
                <a:lnTo>
                  <a:pt x="94078" y="11600"/>
                </a:lnTo>
                <a:lnTo>
                  <a:pt x="152399" y="0"/>
                </a:lnTo>
                <a:lnTo>
                  <a:pt x="7270094" y="0"/>
                </a:lnTo>
                <a:lnTo>
                  <a:pt x="7328414" y="11600"/>
                </a:lnTo>
                <a:lnTo>
                  <a:pt x="7377857" y="44637"/>
                </a:lnTo>
                <a:lnTo>
                  <a:pt x="7410893" y="94079"/>
                </a:lnTo>
                <a:lnTo>
                  <a:pt x="7422493" y="152399"/>
                </a:lnTo>
                <a:lnTo>
                  <a:pt x="7422493" y="891387"/>
                </a:lnTo>
                <a:lnTo>
                  <a:pt x="7410893" y="949708"/>
                </a:lnTo>
                <a:lnTo>
                  <a:pt x="7377857" y="999150"/>
                </a:lnTo>
                <a:lnTo>
                  <a:pt x="7328414" y="1032186"/>
                </a:lnTo>
                <a:lnTo>
                  <a:pt x="7270095" y="1043787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102751"/>
            <a:ext cx="3512989" cy="597119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0"/>
            <a:ext cx="2910840" cy="2943225"/>
          </a:xfrm>
          <a:custGeom>
            <a:avLst/>
            <a:gdLst/>
            <a:ahLst/>
            <a:cxnLst/>
            <a:rect l="l" t="t" r="r" b="b"/>
            <a:pathLst>
              <a:path w="2910840" h="2943225">
                <a:moveTo>
                  <a:pt x="1789334" y="2942684"/>
                </a:moveTo>
                <a:lnTo>
                  <a:pt x="0" y="2942684"/>
                </a:lnTo>
                <a:lnTo>
                  <a:pt x="0" y="0"/>
                </a:lnTo>
                <a:lnTo>
                  <a:pt x="2319037" y="0"/>
                </a:lnTo>
                <a:lnTo>
                  <a:pt x="2910239" y="1016129"/>
                </a:lnTo>
                <a:lnTo>
                  <a:pt x="1789334" y="2942684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031358" y="7990814"/>
            <a:ext cx="6070600" cy="2019300"/>
          </a:xfrm>
          <a:custGeom>
            <a:avLst/>
            <a:gdLst/>
            <a:ahLst/>
            <a:cxnLst/>
            <a:rect l="l" t="t" r="r" b="b"/>
            <a:pathLst>
              <a:path w="6070600" h="2019300">
                <a:moveTo>
                  <a:pt x="6070028" y="0"/>
                </a:moveTo>
                <a:lnTo>
                  <a:pt x="5980544" y="0"/>
                </a:lnTo>
                <a:lnTo>
                  <a:pt x="5980544" y="1929155"/>
                </a:lnTo>
                <a:lnTo>
                  <a:pt x="0" y="1929155"/>
                </a:lnTo>
                <a:lnTo>
                  <a:pt x="0" y="2018931"/>
                </a:lnTo>
                <a:lnTo>
                  <a:pt x="6070028" y="2018931"/>
                </a:lnTo>
                <a:lnTo>
                  <a:pt x="6070028" y="1929155"/>
                </a:lnTo>
                <a:lnTo>
                  <a:pt x="6070028" y="0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7749914"/>
            <a:ext cx="770890" cy="2537460"/>
          </a:xfrm>
          <a:custGeom>
            <a:avLst/>
            <a:gdLst/>
            <a:ahLst/>
            <a:cxnLst/>
            <a:rect l="l" t="t" r="r" b="b"/>
            <a:pathLst>
              <a:path w="770890" h="2537459">
                <a:moveTo>
                  <a:pt x="64565" y="2537085"/>
                </a:moveTo>
                <a:lnTo>
                  <a:pt x="0" y="2537085"/>
                </a:lnTo>
                <a:lnTo>
                  <a:pt x="0" y="0"/>
                </a:lnTo>
                <a:lnTo>
                  <a:pt x="770343" y="1324028"/>
                </a:lnTo>
                <a:lnTo>
                  <a:pt x="64565" y="2537085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15547" y="1340532"/>
            <a:ext cx="2372995" cy="95250"/>
          </a:xfrm>
          <a:custGeom>
            <a:avLst/>
            <a:gdLst/>
            <a:ahLst/>
            <a:cxnLst/>
            <a:rect l="l" t="t" r="r" b="b"/>
            <a:pathLst>
              <a:path w="2372994" h="95250">
                <a:moveTo>
                  <a:pt x="0" y="0"/>
                </a:moveTo>
                <a:lnTo>
                  <a:pt x="2372452" y="0"/>
                </a:lnTo>
                <a:lnTo>
                  <a:pt x="2372452" y="95249"/>
                </a:lnTo>
                <a:lnTo>
                  <a:pt x="0" y="95249"/>
                </a:lnTo>
                <a:lnTo>
                  <a:pt x="0" y="0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178864" y="0"/>
            <a:ext cx="3109595" cy="1179195"/>
          </a:xfrm>
          <a:custGeom>
            <a:avLst/>
            <a:gdLst/>
            <a:ahLst/>
            <a:cxnLst/>
            <a:rect l="l" t="t" r="r" b="b"/>
            <a:pathLst>
              <a:path w="3109594" h="1179195">
                <a:moveTo>
                  <a:pt x="3109135" y="1178984"/>
                </a:moveTo>
                <a:lnTo>
                  <a:pt x="685955" y="1178984"/>
                </a:lnTo>
                <a:lnTo>
                  <a:pt x="0" y="0"/>
                </a:lnTo>
                <a:lnTo>
                  <a:pt x="3109135" y="0"/>
                </a:lnTo>
                <a:lnTo>
                  <a:pt x="3109135" y="1178984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65256" y="8943846"/>
            <a:ext cx="127000" cy="1163955"/>
          </a:xfrm>
          <a:custGeom>
            <a:avLst/>
            <a:gdLst/>
            <a:ahLst/>
            <a:cxnLst/>
            <a:rect l="l" t="t" r="r" b="b"/>
            <a:pathLst>
              <a:path w="127000" h="1163954">
                <a:moveTo>
                  <a:pt x="15388" y="1163468"/>
                </a:moveTo>
                <a:lnTo>
                  <a:pt x="34091" y="1125804"/>
                </a:lnTo>
                <a:lnTo>
                  <a:pt x="46961" y="1061339"/>
                </a:lnTo>
                <a:lnTo>
                  <a:pt x="49128" y="1028271"/>
                </a:lnTo>
                <a:lnTo>
                  <a:pt x="48230" y="977343"/>
                </a:lnTo>
                <a:lnTo>
                  <a:pt x="44216" y="926553"/>
                </a:lnTo>
                <a:lnTo>
                  <a:pt x="39343" y="875807"/>
                </a:lnTo>
                <a:lnTo>
                  <a:pt x="35865" y="825012"/>
                </a:lnTo>
                <a:lnTo>
                  <a:pt x="36038" y="774073"/>
                </a:lnTo>
                <a:lnTo>
                  <a:pt x="42684" y="722937"/>
                </a:lnTo>
                <a:lnTo>
                  <a:pt x="58079" y="673410"/>
                </a:lnTo>
                <a:lnTo>
                  <a:pt x="83584" y="629107"/>
                </a:lnTo>
                <a:lnTo>
                  <a:pt x="120565" y="593642"/>
                </a:lnTo>
                <a:lnTo>
                  <a:pt x="125031" y="590557"/>
                </a:lnTo>
                <a:lnTo>
                  <a:pt x="126670" y="586075"/>
                </a:lnTo>
                <a:lnTo>
                  <a:pt x="126361" y="581737"/>
                </a:lnTo>
                <a:lnTo>
                  <a:pt x="126646" y="577399"/>
                </a:lnTo>
                <a:lnTo>
                  <a:pt x="125031" y="572893"/>
                </a:lnTo>
                <a:lnTo>
                  <a:pt x="80386" y="529945"/>
                </a:lnTo>
                <a:lnTo>
                  <a:pt x="53856" y="479508"/>
                </a:lnTo>
                <a:lnTo>
                  <a:pt x="41239" y="432892"/>
                </a:lnTo>
                <a:lnTo>
                  <a:pt x="35945" y="385255"/>
                </a:lnTo>
                <a:lnTo>
                  <a:pt x="35961" y="337055"/>
                </a:lnTo>
                <a:lnTo>
                  <a:pt x="39276" y="288753"/>
                </a:lnTo>
                <a:lnTo>
                  <a:pt x="43878" y="240806"/>
                </a:lnTo>
                <a:lnTo>
                  <a:pt x="47688" y="193250"/>
                </a:lnTo>
                <a:lnTo>
                  <a:pt x="48986" y="145630"/>
                </a:lnTo>
                <a:lnTo>
                  <a:pt x="46257" y="98369"/>
                </a:lnTo>
                <a:lnTo>
                  <a:pt x="37988" y="51888"/>
                </a:lnTo>
                <a:lnTo>
                  <a:pt x="22663" y="6611"/>
                </a:lnTo>
                <a:lnTo>
                  <a:pt x="15388" y="0"/>
                </a:lnTo>
                <a:lnTo>
                  <a:pt x="6438" y="1691"/>
                </a:lnTo>
                <a:lnTo>
                  <a:pt x="0" y="9162"/>
                </a:lnTo>
                <a:lnTo>
                  <a:pt x="261" y="19889"/>
                </a:lnTo>
                <a:lnTo>
                  <a:pt x="11949" y="53313"/>
                </a:lnTo>
                <a:lnTo>
                  <a:pt x="19150" y="87903"/>
                </a:lnTo>
                <a:lnTo>
                  <a:pt x="22667" y="123171"/>
                </a:lnTo>
                <a:lnTo>
                  <a:pt x="23305" y="158628"/>
                </a:lnTo>
                <a:lnTo>
                  <a:pt x="20628" y="210795"/>
                </a:lnTo>
                <a:lnTo>
                  <a:pt x="15796" y="262920"/>
                </a:lnTo>
                <a:lnTo>
                  <a:pt x="11254" y="315037"/>
                </a:lnTo>
                <a:lnTo>
                  <a:pt x="9450" y="367180"/>
                </a:lnTo>
                <a:lnTo>
                  <a:pt x="12828" y="419381"/>
                </a:lnTo>
                <a:lnTo>
                  <a:pt x="22108" y="465144"/>
                </a:lnTo>
                <a:lnTo>
                  <a:pt x="38263" y="508693"/>
                </a:lnTo>
                <a:lnTo>
                  <a:pt x="61834" y="548175"/>
                </a:lnTo>
                <a:lnTo>
                  <a:pt x="93363" y="581737"/>
                </a:lnTo>
                <a:lnTo>
                  <a:pt x="75784" y="598377"/>
                </a:lnTo>
                <a:lnTo>
                  <a:pt x="47083" y="637333"/>
                </a:lnTo>
                <a:lnTo>
                  <a:pt x="20555" y="704628"/>
                </a:lnTo>
                <a:lnTo>
                  <a:pt x="12341" y="751332"/>
                </a:lnTo>
                <a:lnTo>
                  <a:pt x="9783" y="798845"/>
                </a:lnTo>
                <a:lnTo>
                  <a:pt x="11267" y="846710"/>
                </a:lnTo>
                <a:lnTo>
                  <a:pt x="15180" y="894472"/>
                </a:lnTo>
                <a:lnTo>
                  <a:pt x="19960" y="944524"/>
                </a:lnTo>
                <a:lnTo>
                  <a:pt x="23174" y="995232"/>
                </a:lnTo>
                <a:lnTo>
                  <a:pt x="22508" y="1045826"/>
                </a:lnTo>
                <a:lnTo>
                  <a:pt x="15642" y="1095534"/>
                </a:lnTo>
                <a:lnTo>
                  <a:pt x="261" y="1143585"/>
                </a:lnTo>
                <a:lnTo>
                  <a:pt x="0" y="1154321"/>
                </a:lnTo>
                <a:lnTo>
                  <a:pt x="6438" y="1161789"/>
                </a:lnTo>
                <a:lnTo>
                  <a:pt x="15388" y="11634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647340" y="2670858"/>
            <a:ext cx="11808460" cy="111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sz="3100" spc="30" dirty="0">
                <a:latin typeface="Lucida Sans Unicode"/>
                <a:cs typeface="Lucida Sans Unicode"/>
              </a:rPr>
              <a:t>Debates</a:t>
            </a:r>
            <a:r>
              <a:rPr sz="3100" spc="290" dirty="0">
                <a:latin typeface="Lucida Sans Unicode"/>
                <a:cs typeface="Lucida Sans Unicode"/>
              </a:rPr>
              <a:t> </a:t>
            </a:r>
            <a:r>
              <a:rPr sz="3100" spc="10" dirty="0">
                <a:latin typeface="Lucida Sans Unicode"/>
                <a:cs typeface="Lucida Sans Unicode"/>
              </a:rPr>
              <a:t>sobre</a:t>
            </a:r>
            <a:r>
              <a:rPr sz="3100" spc="295" dirty="0">
                <a:latin typeface="Lucida Sans Unicode"/>
                <a:cs typeface="Lucida Sans Unicode"/>
              </a:rPr>
              <a:t> </a:t>
            </a:r>
            <a:r>
              <a:rPr sz="3100" spc="-5" dirty="0">
                <a:latin typeface="Lucida Sans Unicode"/>
                <a:cs typeface="Lucida Sans Unicode"/>
              </a:rPr>
              <a:t>assuntos</a:t>
            </a:r>
            <a:r>
              <a:rPr sz="3100" spc="295" dirty="0">
                <a:latin typeface="Lucida Sans Unicode"/>
                <a:cs typeface="Lucida Sans Unicode"/>
              </a:rPr>
              <a:t> </a:t>
            </a:r>
            <a:r>
              <a:rPr sz="3100" spc="-5" dirty="0">
                <a:latin typeface="Lucida Sans Unicode"/>
                <a:cs typeface="Lucida Sans Unicode"/>
              </a:rPr>
              <a:t>atuais</a:t>
            </a:r>
            <a:r>
              <a:rPr sz="3100" spc="295" dirty="0">
                <a:latin typeface="Lucida Sans Unicode"/>
                <a:cs typeface="Lucida Sans Unicode"/>
              </a:rPr>
              <a:t> </a:t>
            </a:r>
            <a:r>
              <a:rPr sz="3100" dirty="0">
                <a:latin typeface="Lucida Sans Unicode"/>
                <a:cs typeface="Lucida Sans Unicode"/>
              </a:rPr>
              <a:t>no</a:t>
            </a:r>
            <a:r>
              <a:rPr sz="3100" spc="295" dirty="0">
                <a:latin typeface="Lucida Sans Unicode"/>
                <a:cs typeface="Lucida Sans Unicode"/>
              </a:rPr>
              <a:t> </a:t>
            </a:r>
            <a:r>
              <a:rPr sz="3100" spc="50" dirty="0">
                <a:latin typeface="Lucida Sans Unicode"/>
                <a:cs typeface="Lucida Sans Unicode"/>
              </a:rPr>
              <a:t>Mercado</a:t>
            </a:r>
            <a:r>
              <a:rPr sz="3100" spc="295" dirty="0">
                <a:latin typeface="Lucida Sans Unicode"/>
                <a:cs typeface="Lucida Sans Unicode"/>
              </a:rPr>
              <a:t> </a:t>
            </a:r>
            <a:r>
              <a:rPr sz="3100" spc="50" dirty="0">
                <a:latin typeface="Lucida Sans Unicode"/>
                <a:cs typeface="Lucida Sans Unicode"/>
              </a:rPr>
              <a:t>e</a:t>
            </a:r>
            <a:r>
              <a:rPr sz="3100" spc="295" dirty="0">
                <a:latin typeface="Lucida Sans Unicode"/>
                <a:cs typeface="Lucida Sans Unicode"/>
              </a:rPr>
              <a:t> </a:t>
            </a:r>
            <a:r>
              <a:rPr sz="3100" dirty="0">
                <a:latin typeface="Lucida Sans Unicode"/>
                <a:cs typeface="Lucida Sans Unicode"/>
              </a:rPr>
              <a:t>Administração </a:t>
            </a:r>
            <a:r>
              <a:rPr sz="3100" spc="-965" dirty="0">
                <a:latin typeface="Lucida Sans Unicode"/>
                <a:cs typeface="Lucida Sans Unicode"/>
              </a:rPr>
              <a:t> </a:t>
            </a:r>
            <a:r>
              <a:rPr sz="3100" spc="55" dirty="0">
                <a:latin typeface="Lucida Sans Unicode"/>
                <a:cs typeface="Lucida Sans Unicode"/>
              </a:rPr>
              <a:t>Pública</a:t>
            </a:r>
            <a:r>
              <a:rPr sz="3100" spc="-229" dirty="0">
                <a:latin typeface="Lucida Sans Unicode"/>
                <a:cs typeface="Lucida Sans Unicode"/>
              </a:rPr>
              <a:t> </a:t>
            </a:r>
            <a:r>
              <a:rPr sz="3100" spc="15" dirty="0">
                <a:latin typeface="Lucida Sans Unicode"/>
                <a:cs typeface="Lucida Sans Unicode"/>
              </a:rPr>
              <a:t>a</a:t>
            </a:r>
            <a:r>
              <a:rPr sz="3100" spc="-225" dirty="0">
                <a:latin typeface="Lucida Sans Unicode"/>
                <a:cs typeface="Lucida Sans Unicode"/>
              </a:rPr>
              <a:t> </a:t>
            </a:r>
            <a:r>
              <a:rPr sz="3100" spc="15" dirty="0">
                <a:latin typeface="Lucida Sans Unicode"/>
                <a:cs typeface="Lucida Sans Unicode"/>
              </a:rPr>
              <a:t>respeito</a:t>
            </a:r>
            <a:r>
              <a:rPr sz="3100" spc="-225" dirty="0">
                <a:latin typeface="Lucida Sans Unicode"/>
                <a:cs typeface="Lucida Sans Unicode"/>
              </a:rPr>
              <a:t> </a:t>
            </a:r>
            <a:r>
              <a:rPr sz="3100" spc="20" dirty="0">
                <a:latin typeface="Lucida Sans Unicode"/>
                <a:cs typeface="Lucida Sans Unicode"/>
              </a:rPr>
              <a:t>do</a:t>
            </a:r>
            <a:r>
              <a:rPr sz="3100" spc="-225" dirty="0">
                <a:latin typeface="Lucida Sans Unicode"/>
                <a:cs typeface="Lucida Sans Unicode"/>
              </a:rPr>
              <a:t> </a:t>
            </a:r>
            <a:r>
              <a:rPr sz="3100" spc="-5" dirty="0">
                <a:latin typeface="Lucida Sans Unicode"/>
                <a:cs typeface="Lucida Sans Unicode"/>
              </a:rPr>
              <a:t>GRC.</a:t>
            </a:r>
            <a:endParaRPr sz="31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534203" y="5502924"/>
            <a:ext cx="391858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5185" algn="l"/>
                <a:tab pos="2870200" algn="l"/>
                <a:tab pos="3441700" algn="l"/>
              </a:tabLst>
            </a:pPr>
            <a:r>
              <a:rPr sz="3100" spc="-10" dirty="0">
                <a:latin typeface="Lucida Sans Unicode"/>
                <a:cs typeface="Lucida Sans Unicode"/>
              </a:rPr>
              <a:t>n</a:t>
            </a:r>
            <a:r>
              <a:rPr sz="3100" spc="10" dirty="0">
                <a:latin typeface="Lucida Sans Unicode"/>
                <a:cs typeface="Lucida Sans Unicode"/>
              </a:rPr>
              <a:t>o</a:t>
            </a:r>
            <a:r>
              <a:rPr sz="3100" dirty="0">
                <a:latin typeface="Lucida Sans Unicode"/>
                <a:cs typeface="Lucida Sans Unicode"/>
              </a:rPr>
              <a:t>	</a:t>
            </a:r>
            <a:r>
              <a:rPr sz="3100" spc="125" dirty="0">
                <a:latin typeface="Lucida Sans Unicode"/>
                <a:cs typeface="Lucida Sans Unicode"/>
              </a:rPr>
              <a:t>M</a:t>
            </a:r>
            <a:r>
              <a:rPr sz="3100" spc="45" dirty="0">
                <a:latin typeface="Lucida Sans Unicode"/>
                <a:cs typeface="Lucida Sans Unicode"/>
              </a:rPr>
              <a:t>e</a:t>
            </a:r>
            <a:r>
              <a:rPr sz="3100" spc="15" dirty="0">
                <a:latin typeface="Lucida Sans Unicode"/>
                <a:cs typeface="Lucida Sans Unicode"/>
              </a:rPr>
              <a:t>r</a:t>
            </a:r>
            <a:r>
              <a:rPr sz="3100" spc="125" dirty="0">
                <a:latin typeface="Lucida Sans Unicode"/>
                <a:cs typeface="Lucida Sans Unicode"/>
              </a:rPr>
              <a:t>c</a:t>
            </a:r>
            <a:r>
              <a:rPr sz="3100" spc="10" dirty="0">
                <a:latin typeface="Lucida Sans Unicode"/>
                <a:cs typeface="Lucida Sans Unicode"/>
              </a:rPr>
              <a:t>a</a:t>
            </a:r>
            <a:r>
              <a:rPr sz="3100" spc="35" dirty="0">
                <a:latin typeface="Lucida Sans Unicode"/>
                <a:cs typeface="Lucida Sans Unicode"/>
              </a:rPr>
              <a:t>d</a:t>
            </a:r>
            <a:r>
              <a:rPr sz="3100" spc="10" dirty="0">
                <a:latin typeface="Lucida Sans Unicode"/>
                <a:cs typeface="Lucida Sans Unicode"/>
              </a:rPr>
              <a:t>o</a:t>
            </a:r>
            <a:r>
              <a:rPr sz="3100" dirty="0">
                <a:latin typeface="Lucida Sans Unicode"/>
                <a:cs typeface="Lucida Sans Unicode"/>
              </a:rPr>
              <a:t>	</a:t>
            </a:r>
            <a:r>
              <a:rPr sz="3100" spc="50" dirty="0">
                <a:latin typeface="Lucida Sans Unicode"/>
                <a:cs typeface="Lucida Sans Unicode"/>
              </a:rPr>
              <a:t>e</a:t>
            </a:r>
            <a:r>
              <a:rPr sz="3100" dirty="0">
                <a:latin typeface="Lucida Sans Unicode"/>
                <a:cs typeface="Lucida Sans Unicode"/>
              </a:rPr>
              <a:t>	</a:t>
            </a:r>
            <a:r>
              <a:rPr sz="3100" spc="-10" dirty="0">
                <a:latin typeface="Lucida Sans Unicode"/>
                <a:cs typeface="Lucida Sans Unicode"/>
              </a:rPr>
              <a:t>n</a:t>
            </a:r>
            <a:r>
              <a:rPr sz="3100" spc="15" dirty="0">
                <a:latin typeface="Lucida Sans Unicode"/>
                <a:cs typeface="Lucida Sans Unicode"/>
              </a:rPr>
              <a:t>a</a:t>
            </a:r>
            <a:endParaRPr sz="31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47340" y="6588774"/>
            <a:ext cx="11802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30" dirty="0">
                <a:latin typeface="Lucida Sans Unicode"/>
                <a:cs typeface="Lucida Sans Unicode"/>
              </a:rPr>
              <a:t>OBS.:</a:t>
            </a:r>
            <a:r>
              <a:rPr sz="2200" spc="110" dirty="0">
                <a:latin typeface="Lucida Sans Unicode"/>
                <a:cs typeface="Lucida Sans Unicode"/>
              </a:rPr>
              <a:t> </a:t>
            </a:r>
            <a:r>
              <a:rPr sz="2200" spc="10" dirty="0">
                <a:latin typeface="Lucida Sans Unicode"/>
                <a:cs typeface="Lucida Sans Unicode"/>
              </a:rPr>
              <a:t>público</a:t>
            </a:r>
            <a:r>
              <a:rPr sz="2200" spc="110" dirty="0">
                <a:latin typeface="Lucida Sans Unicode"/>
                <a:cs typeface="Lucida Sans Unicode"/>
              </a:rPr>
              <a:t> </a:t>
            </a:r>
            <a:r>
              <a:rPr sz="2200" spc="35" dirty="0">
                <a:latin typeface="Lucida Sans Unicode"/>
                <a:cs typeface="Lucida Sans Unicode"/>
              </a:rPr>
              <a:t>e</a:t>
            </a:r>
            <a:r>
              <a:rPr sz="2200" spc="110" dirty="0">
                <a:latin typeface="Lucida Sans Unicode"/>
                <a:cs typeface="Lucida Sans Unicode"/>
              </a:rPr>
              <a:t> </a:t>
            </a:r>
            <a:r>
              <a:rPr sz="2200" spc="15" dirty="0">
                <a:latin typeface="Lucida Sans Unicode"/>
                <a:cs typeface="Lucida Sans Unicode"/>
              </a:rPr>
              <a:t>privado</a:t>
            </a:r>
            <a:r>
              <a:rPr sz="2200" spc="114" dirty="0">
                <a:latin typeface="Lucida Sans Unicode"/>
                <a:cs typeface="Lucida Sans Unicode"/>
              </a:rPr>
              <a:t> </a:t>
            </a:r>
            <a:r>
              <a:rPr sz="2200" spc="15" dirty="0">
                <a:latin typeface="Lucida Sans Unicode"/>
                <a:cs typeface="Lucida Sans Unicode"/>
              </a:rPr>
              <a:t>com</a:t>
            </a:r>
            <a:r>
              <a:rPr sz="2200" spc="110" dirty="0">
                <a:latin typeface="Lucida Sans Unicode"/>
                <a:cs typeface="Lucida Sans Unicode"/>
              </a:rPr>
              <a:t> </a:t>
            </a:r>
            <a:r>
              <a:rPr sz="2200" spc="5" dirty="0">
                <a:latin typeface="Lucida Sans Unicode"/>
                <a:cs typeface="Lucida Sans Unicode"/>
              </a:rPr>
              <a:t>o</a:t>
            </a:r>
            <a:r>
              <a:rPr sz="2200" spc="110" dirty="0">
                <a:latin typeface="Lucida Sans Unicode"/>
                <a:cs typeface="Lucida Sans Unicode"/>
              </a:rPr>
              <a:t> </a:t>
            </a:r>
            <a:r>
              <a:rPr sz="2200" spc="5" dirty="0">
                <a:latin typeface="Lucida Sans Unicode"/>
                <a:cs typeface="Lucida Sans Unicode"/>
              </a:rPr>
              <a:t>propósito</a:t>
            </a:r>
            <a:r>
              <a:rPr sz="2200" spc="110" dirty="0">
                <a:latin typeface="Lucida Sans Unicode"/>
                <a:cs typeface="Lucida Sans Unicode"/>
              </a:rPr>
              <a:t> </a:t>
            </a:r>
            <a:r>
              <a:rPr sz="2200" spc="30" dirty="0">
                <a:latin typeface="Lucida Sans Unicode"/>
                <a:cs typeface="Lucida Sans Unicode"/>
              </a:rPr>
              <a:t>de</a:t>
            </a:r>
            <a:r>
              <a:rPr sz="2200" spc="114" dirty="0">
                <a:latin typeface="Lucida Sans Unicode"/>
                <a:cs typeface="Lucida Sans Unicode"/>
              </a:rPr>
              <a:t> </a:t>
            </a:r>
            <a:r>
              <a:rPr sz="2200" spc="10" dirty="0">
                <a:latin typeface="Lucida Sans Unicode"/>
                <a:cs typeface="Lucida Sans Unicode"/>
              </a:rPr>
              <a:t>comparar</a:t>
            </a:r>
            <a:r>
              <a:rPr sz="2200" spc="110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as</a:t>
            </a:r>
            <a:r>
              <a:rPr sz="2200" spc="110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duas</a:t>
            </a:r>
            <a:r>
              <a:rPr sz="2200" spc="114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realidades,</a:t>
            </a:r>
            <a:r>
              <a:rPr sz="2200" spc="11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contexto</a:t>
            </a:r>
            <a:r>
              <a:rPr sz="2200" spc="110" dirty="0">
                <a:latin typeface="Lucida Sans Unicode"/>
                <a:cs typeface="Lucida Sans Unicode"/>
              </a:rPr>
              <a:t> </a:t>
            </a:r>
            <a:r>
              <a:rPr sz="2200" spc="35" dirty="0">
                <a:latin typeface="Lucida Sans Unicode"/>
                <a:cs typeface="Lucida Sans Unicode"/>
              </a:rPr>
              <a:t>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47340" y="6979299"/>
            <a:ext cx="29400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30" dirty="0">
                <a:latin typeface="Lucida Sans Unicode"/>
                <a:cs typeface="Lucida Sans Unicode"/>
              </a:rPr>
              <a:t>f</a:t>
            </a:r>
            <a:r>
              <a:rPr sz="2200" dirty="0">
                <a:latin typeface="Lucida Sans Unicode"/>
                <a:cs typeface="Lucida Sans Unicode"/>
              </a:rPr>
              <a:t>o</a:t>
            </a:r>
            <a:r>
              <a:rPr sz="2200" spc="10" dirty="0">
                <a:latin typeface="Lucida Sans Unicode"/>
                <a:cs typeface="Lucida Sans Unicode"/>
              </a:rPr>
              <a:t>r</a:t>
            </a:r>
            <a:r>
              <a:rPr sz="2200" spc="-40" dirty="0">
                <a:latin typeface="Lucida Sans Unicode"/>
                <a:cs typeface="Lucida Sans Unicode"/>
              </a:rPr>
              <a:t>m</a:t>
            </a:r>
            <a:r>
              <a:rPr sz="2200" spc="10" dirty="0">
                <a:latin typeface="Lucida Sans Unicode"/>
                <a:cs typeface="Lucida Sans Unicode"/>
              </a:rPr>
              <a:t>a</a:t>
            </a:r>
            <a:r>
              <a:rPr sz="2200" spc="-160" dirty="0">
                <a:latin typeface="Lucida Sans Unicode"/>
                <a:cs typeface="Lucida Sans Unicode"/>
              </a:rPr>
              <a:t> </a:t>
            </a:r>
            <a:r>
              <a:rPr sz="2200" spc="25" dirty="0">
                <a:latin typeface="Lucida Sans Unicode"/>
                <a:cs typeface="Lucida Sans Unicode"/>
              </a:rPr>
              <a:t>d</a:t>
            </a:r>
            <a:r>
              <a:rPr sz="2200" spc="35" dirty="0">
                <a:latin typeface="Lucida Sans Unicode"/>
                <a:cs typeface="Lucida Sans Unicode"/>
              </a:rPr>
              <a:t>e</a:t>
            </a:r>
            <a:r>
              <a:rPr sz="2200" spc="-160" dirty="0">
                <a:latin typeface="Lucida Sans Unicode"/>
                <a:cs typeface="Lucida Sans Unicode"/>
              </a:rPr>
              <a:t> </a:t>
            </a:r>
            <a:r>
              <a:rPr sz="2200" spc="5" dirty="0">
                <a:latin typeface="Lucida Sans Unicode"/>
                <a:cs typeface="Lucida Sans Unicode"/>
              </a:rPr>
              <a:t>a</a:t>
            </a:r>
            <a:r>
              <a:rPr sz="2200" spc="25" dirty="0">
                <a:latin typeface="Lucida Sans Unicode"/>
                <a:cs typeface="Lucida Sans Unicode"/>
              </a:rPr>
              <a:t>d</a:t>
            </a:r>
            <a:r>
              <a:rPr sz="2200" spc="-40" dirty="0">
                <a:latin typeface="Lucida Sans Unicode"/>
                <a:cs typeface="Lucida Sans Unicode"/>
              </a:rPr>
              <a:t>m</a:t>
            </a:r>
            <a:r>
              <a:rPr sz="2200" spc="-50" dirty="0">
                <a:latin typeface="Lucida Sans Unicode"/>
                <a:cs typeface="Lucida Sans Unicode"/>
              </a:rPr>
              <a:t>i</a:t>
            </a:r>
            <a:r>
              <a:rPr sz="2200" spc="-10" dirty="0">
                <a:latin typeface="Lucida Sans Unicode"/>
                <a:cs typeface="Lucida Sans Unicode"/>
              </a:rPr>
              <a:t>n</a:t>
            </a:r>
            <a:r>
              <a:rPr sz="2200" spc="-50" dirty="0">
                <a:latin typeface="Lucida Sans Unicode"/>
                <a:cs typeface="Lucida Sans Unicode"/>
              </a:rPr>
              <a:t>i</a:t>
            </a:r>
            <a:r>
              <a:rPr sz="2200" spc="-35" dirty="0">
                <a:latin typeface="Lucida Sans Unicode"/>
                <a:cs typeface="Lucida Sans Unicode"/>
              </a:rPr>
              <a:t>s</a:t>
            </a:r>
            <a:r>
              <a:rPr sz="2200" spc="70" dirty="0">
                <a:latin typeface="Lucida Sans Unicode"/>
                <a:cs typeface="Lucida Sans Unicode"/>
              </a:rPr>
              <a:t>t</a:t>
            </a:r>
            <a:r>
              <a:rPr sz="2200" spc="10" dirty="0">
                <a:latin typeface="Lucida Sans Unicode"/>
                <a:cs typeface="Lucida Sans Unicode"/>
              </a:rPr>
              <a:t>r</a:t>
            </a:r>
            <a:r>
              <a:rPr sz="2200" spc="5" dirty="0">
                <a:latin typeface="Lucida Sans Unicode"/>
                <a:cs typeface="Lucida Sans Unicode"/>
              </a:rPr>
              <a:t>a</a:t>
            </a:r>
            <a:r>
              <a:rPr sz="2200" spc="10" dirty="0">
                <a:latin typeface="Lucida Sans Unicode"/>
                <a:cs typeface="Lucida Sans Unicode"/>
              </a:rPr>
              <a:t>r</a:t>
            </a:r>
            <a:r>
              <a:rPr sz="2200" spc="-120" dirty="0"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67382" y="8828227"/>
            <a:ext cx="2945765" cy="111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7800">
              <a:lnSpc>
                <a:spcPct val="114900"/>
              </a:lnSpc>
              <a:spcBef>
                <a:spcPts val="100"/>
              </a:spcBef>
            </a:pPr>
            <a:r>
              <a:rPr sz="3100" spc="220" dirty="0">
                <a:latin typeface="Lucida Sans Unicode"/>
                <a:cs typeface="Lucida Sans Unicode"/>
              </a:rPr>
              <a:t>S</a:t>
            </a:r>
            <a:r>
              <a:rPr sz="3100" spc="45" dirty="0">
                <a:latin typeface="Lucida Sans Unicode"/>
                <a:cs typeface="Lucida Sans Unicode"/>
              </a:rPr>
              <a:t>e</a:t>
            </a:r>
            <a:r>
              <a:rPr sz="3100" spc="105" dirty="0">
                <a:latin typeface="Lucida Sans Unicode"/>
                <a:cs typeface="Lucida Sans Unicode"/>
              </a:rPr>
              <a:t>t</a:t>
            </a:r>
            <a:r>
              <a:rPr sz="3100" spc="5" dirty="0">
                <a:latin typeface="Lucida Sans Unicode"/>
                <a:cs typeface="Lucida Sans Unicode"/>
              </a:rPr>
              <a:t>o</a:t>
            </a:r>
            <a:r>
              <a:rPr sz="3100" spc="20" dirty="0">
                <a:latin typeface="Lucida Sans Unicode"/>
                <a:cs typeface="Lucida Sans Unicode"/>
              </a:rPr>
              <a:t>r</a:t>
            </a:r>
            <a:r>
              <a:rPr sz="3100" spc="-225" dirty="0">
                <a:latin typeface="Lucida Sans Unicode"/>
                <a:cs typeface="Lucida Sans Unicode"/>
              </a:rPr>
              <a:t> </a:t>
            </a:r>
            <a:r>
              <a:rPr sz="3100" spc="295" dirty="0">
                <a:latin typeface="Lucida Sans Unicode"/>
                <a:cs typeface="Lucida Sans Unicode"/>
              </a:rPr>
              <a:t>P</a:t>
            </a:r>
            <a:r>
              <a:rPr sz="3100" spc="-35" dirty="0">
                <a:latin typeface="Lucida Sans Unicode"/>
                <a:cs typeface="Lucida Sans Unicode"/>
              </a:rPr>
              <a:t>ú</a:t>
            </a:r>
            <a:r>
              <a:rPr sz="3100" spc="35" dirty="0">
                <a:latin typeface="Lucida Sans Unicode"/>
                <a:cs typeface="Lucida Sans Unicode"/>
              </a:rPr>
              <a:t>b</a:t>
            </a:r>
            <a:r>
              <a:rPr sz="3100" spc="10" dirty="0">
                <a:latin typeface="Lucida Sans Unicode"/>
                <a:cs typeface="Lucida Sans Unicode"/>
              </a:rPr>
              <a:t>l</a:t>
            </a:r>
            <a:r>
              <a:rPr sz="3100" spc="-70" dirty="0">
                <a:latin typeface="Lucida Sans Unicode"/>
                <a:cs typeface="Lucida Sans Unicode"/>
              </a:rPr>
              <a:t>i</a:t>
            </a:r>
            <a:r>
              <a:rPr sz="3100" spc="125" dirty="0">
                <a:latin typeface="Lucida Sans Unicode"/>
                <a:cs typeface="Lucida Sans Unicode"/>
              </a:rPr>
              <a:t>c</a:t>
            </a:r>
            <a:r>
              <a:rPr sz="3100" spc="5" dirty="0">
                <a:latin typeface="Lucida Sans Unicode"/>
                <a:cs typeface="Lucida Sans Unicode"/>
              </a:rPr>
              <a:t>o  </a:t>
            </a:r>
            <a:r>
              <a:rPr sz="3100" spc="50" dirty="0">
                <a:latin typeface="Lucida Sans Unicode"/>
                <a:cs typeface="Lucida Sans Unicode"/>
              </a:rPr>
              <a:t>e</a:t>
            </a:r>
            <a:r>
              <a:rPr sz="3100" spc="-225" dirty="0">
                <a:latin typeface="Lucida Sans Unicode"/>
                <a:cs typeface="Lucida Sans Unicode"/>
              </a:rPr>
              <a:t> </a:t>
            </a:r>
            <a:r>
              <a:rPr sz="3100" spc="220" dirty="0">
                <a:latin typeface="Lucida Sans Unicode"/>
                <a:cs typeface="Lucida Sans Unicode"/>
              </a:rPr>
              <a:t>S</a:t>
            </a:r>
            <a:r>
              <a:rPr sz="3100" spc="45" dirty="0">
                <a:latin typeface="Lucida Sans Unicode"/>
                <a:cs typeface="Lucida Sans Unicode"/>
              </a:rPr>
              <a:t>e</a:t>
            </a:r>
            <a:r>
              <a:rPr sz="3100" spc="105" dirty="0">
                <a:latin typeface="Lucida Sans Unicode"/>
                <a:cs typeface="Lucida Sans Unicode"/>
              </a:rPr>
              <a:t>t</a:t>
            </a:r>
            <a:r>
              <a:rPr sz="3100" spc="5" dirty="0">
                <a:latin typeface="Lucida Sans Unicode"/>
                <a:cs typeface="Lucida Sans Unicode"/>
              </a:rPr>
              <a:t>o</a:t>
            </a:r>
            <a:r>
              <a:rPr sz="3100" spc="20" dirty="0">
                <a:latin typeface="Lucida Sans Unicode"/>
                <a:cs typeface="Lucida Sans Unicode"/>
              </a:rPr>
              <a:t>r</a:t>
            </a:r>
            <a:r>
              <a:rPr sz="3100" spc="-225" dirty="0">
                <a:latin typeface="Lucida Sans Unicode"/>
                <a:cs typeface="Lucida Sans Unicode"/>
              </a:rPr>
              <a:t> </a:t>
            </a:r>
            <a:r>
              <a:rPr sz="3100" spc="295" dirty="0">
                <a:latin typeface="Lucida Sans Unicode"/>
                <a:cs typeface="Lucida Sans Unicode"/>
              </a:rPr>
              <a:t>P</a:t>
            </a:r>
            <a:r>
              <a:rPr sz="3100" spc="15" dirty="0">
                <a:latin typeface="Lucida Sans Unicode"/>
                <a:cs typeface="Lucida Sans Unicode"/>
              </a:rPr>
              <a:t>r</a:t>
            </a:r>
            <a:r>
              <a:rPr sz="3100" spc="-70" dirty="0">
                <a:latin typeface="Lucida Sans Unicode"/>
                <a:cs typeface="Lucida Sans Unicode"/>
              </a:rPr>
              <a:t>i</a:t>
            </a:r>
            <a:r>
              <a:rPr sz="3100" spc="160" dirty="0">
                <a:latin typeface="Lucida Sans Unicode"/>
                <a:cs typeface="Lucida Sans Unicode"/>
              </a:rPr>
              <a:t>v</a:t>
            </a:r>
            <a:r>
              <a:rPr sz="3100" spc="10" dirty="0">
                <a:latin typeface="Lucida Sans Unicode"/>
                <a:cs typeface="Lucida Sans Unicode"/>
              </a:rPr>
              <a:t>a</a:t>
            </a:r>
            <a:r>
              <a:rPr sz="3100" spc="35" dirty="0">
                <a:latin typeface="Lucida Sans Unicode"/>
                <a:cs typeface="Lucida Sans Unicode"/>
              </a:rPr>
              <a:t>d</a:t>
            </a:r>
            <a:r>
              <a:rPr sz="3100" spc="10" dirty="0">
                <a:latin typeface="Lucida Sans Unicode"/>
                <a:cs typeface="Lucida Sans Unicode"/>
              </a:rPr>
              <a:t>o</a:t>
            </a:r>
            <a:endParaRPr sz="31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24760" y="8828227"/>
            <a:ext cx="1937385" cy="111125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3100" spc="-320" dirty="0">
                <a:latin typeface="Lucida Sans Unicode"/>
                <a:cs typeface="Lucida Sans Unicode"/>
              </a:rPr>
              <a:t>1</a:t>
            </a:r>
            <a:r>
              <a:rPr sz="3100" spc="-135" dirty="0">
                <a:latin typeface="Lucida Sans Unicode"/>
                <a:cs typeface="Lucida Sans Unicode"/>
              </a:rPr>
              <a:t>5</a:t>
            </a:r>
            <a:r>
              <a:rPr sz="3100" spc="215" dirty="0">
                <a:latin typeface="Lucida Sans Unicode"/>
                <a:cs typeface="Lucida Sans Unicode"/>
              </a:rPr>
              <a:t>0</a:t>
            </a:r>
            <a:r>
              <a:rPr sz="3100" spc="-225" dirty="0">
                <a:latin typeface="Lucida Sans Unicode"/>
                <a:cs typeface="Lucida Sans Unicode"/>
              </a:rPr>
              <a:t> </a:t>
            </a:r>
            <a:r>
              <a:rPr sz="3100" spc="15" dirty="0">
                <a:latin typeface="Lucida Sans Unicode"/>
                <a:cs typeface="Lucida Sans Unicode"/>
              </a:rPr>
              <a:t>a</a:t>
            </a:r>
            <a:r>
              <a:rPr sz="3100" spc="-225" dirty="0">
                <a:latin typeface="Lucida Sans Unicode"/>
                <a:cs typeface="Lucida Sans Unicode"/>
              </a:rPr>
              <a:t> </a:t>
            </a:r>
            <a:r>
              <a:rPr sz="3100" spc="-170" dirty="0">
                <a:latin typeface="Lucida Sans Unicode"/>
                <a:cs typeface="Lucida Sans Unicode"/>
              </a:rPr>
              <a:t>3</a:t>
            </a:r>
            <a:r>
              <a:rPr sz="3100" spc="210" dirty="0">
                <a:latin typeface="Lucida Sans Unicode"/>
                <a:cs typeface="Lucida Sans Unicode"/>
              </a:rPr>
              <a:t>0</a:t>
            </a:r>
            <a:r>
              <a:rPr sz="3100" spc="215" dirty="0">
                <a:latin typeface="Lucida Sans Unicode"/>
                <a:cs typeface="Lucida Sans Unicode"/>
              </a:rPr>
              <a:t>0</a:t>
            </a:r>
            <a:endParaRPr sz="31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sz="3100" spc="-5" dirty="0">
                <a:latin typeface="Lucida Sans Unicode"/>
                <a:cs typeface="Lucida Sans Unicode"/>
              </a:rPr>
              <a:t>pessoas</a:t>
            </a:r>
            <a:endParaRPr sz="31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119027" y="8051778"/>
            <a:ext cx="114173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" dirty="0">
                <a:latin typeface="Lucida Sans Unicode"/>
                <a:cs typeface="Lucida Sans Unicode"/>
              </a:rPr>
              <a:t>(pesquisa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119027" y="8379280"/>
            <a:ext cx="149225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20" dirty="0">
                <a:latin typeface="Lucida Sans Unicode"/>
                <a:cs typeface="Lucida Sans Unicode"/>
              </a:rPr>
              <a:t>d</a:t>
            </a:r>
            <a:r>
              <a:rPr sz="1900" spc="30" dirty="0">
                <a:latin typeface="Lucida Sans Unicode"/>
                <a:cs typeface="Lucida Sans Unicode"/>
              </a:rPr>
              <a:t>e</a:t>
            </a:r>
            <a:r>
              <a:rPr sz="1900" spc="-140" dirty="0">
                <a:latin typeface="Lucida Sans Unicode"/>
                <a:cs typeface="Lucida Sans Unicode"/>
              </a:rPr>
              <a:t> </a:t>
            </a:r>
            <a:r>
              <a:rPr sz="1900" spc="-35" dirty="0">
                <a:latin typeface="Lucida Sans Unicode"/>
                <a:cs typeface="Lucida Sans Unicode"/>
              </a:rPr>
              <a:t>m</a:t>
            </a:r>
            <a:r>
              <a:rPr sz="1900" spc="25" dirty="0">
                <a:latin typeface="Lucida Sans Unicode"/>
                <a:cs typeface="Lucida Sans Unicode"/>
              </a:rPr>
              <a:t>e</a:t>
            </a:r>
            <a:r>
              <a:rPr sz="1900" spc="5" dirty="0">
                <a:latin typeface="Lucida Sans Unicode"/>
                <a:cs typeface="Lucida Sans Unicode"/>
              </a:rPr>
              <a:t>r</a:t>
            </a:r>
            <a:r>
              <a:rPr sz="1900" spc="75" dirty="0">
                <a:latin typeface="Lucida Sans Unicode"/>
                <a:cs typeface="Lucida Sans Unicode"/>
              </a:rPr>
              <a:t>c</a:t>
            </a:r>
            <a:r>
              <a:rPr sz="1900" spc="5" dirty="0">
                <a:latin typeface="Lucida Sans Unicode"/>
                <a:cs typeface="Lucida Sans Unicode"/>
              </a:rPr>
              <a:t>a</a:t>
            </a:r>
            <a:r>
              <a:rPr sz="1900" spc="20" dirty="0">
                <a:latin typeface="Lucida Sans Unicode"/>
                <a:cs typeface="Lucida Sans Unicode"/>
              </a:rPr>
              <a:t>d</a:t>
            </a:r>
            <a:r>
              <a:rPr sz="1900" dirty="0">
                <a:latin typeface="Lucida Sans Unicode"/>
                <a:cs typeface="Lucida Sans Unicode"/>
              </a:rPr>
              <a:t>o)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971316" y="1644342"/>
            <a:ext cx="2374265" cy="8521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400" spc="-105" dirty="0">
                <a:solidFill>
                  <a:srgbClr val="000000"/>
                </a:solidFill>
                <a:latin typeface="Trebuchet MS"/>
                <a:cs typeface="Trebuchet MS"/>
              </a:rPr>
              <a:t>TE</a:t>
            </a:r>
            <a:r>
              <a:rPr sz="5400" spc="1210" dirty="0">
                <a:solidFill>
                  <a:srgbClr val="000000"/>
                </a:solidFill>
                <a:latin typeface="Trebuchet MS"/>
                <a:cs typeface="Trebuchet MS"/>
              </a:rPr>
              <a:t>M</a:t>
            </a:r>
            <a:r>
              <a:rPr sz="5400" spc="509" dirty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sz="5400" spc="365" dirty="0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endParaRPr sz="5400" dirty="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47340" y="3932595"/>
            <a:ext cx="7567295" cy="2611120"/>
          </a:xfrm>
          <a:prstGeom prst="rect">
            <a:avLst/>
          </a:prstGeom>
        </p:spPr>
        <p:txBody>
          <a:bodyPr vert="horz" wrap="square" lIns="0" tIns="488950" rIns="0" bIns="0" rtlCol="0">
            <a:spAutoFit/>
          </a:bodyPr>
          <a:lstStyle/>
          <a:p>
            <a:pPr marL="304165">
              <a:lnSpc>
                <a:spcPct val="100000"/>
              </a:lnSpc>
              <a:spcBef>
                <a:spcPts val="3850"/>
              </a:spcBef>
            </a:pPr>
            <a:r>
              <a:rPr sz="5400" b="1" spc="250" dirty="0">
                <a:latin typeface="Trebuchet MS"/>
                <a:cs typeface="Trebuchet MS"/>
              </a:rPr>
              <a:t>PALESTRANTES</a:t>
            </a:r>
            <a:endParaRPr sz="5400">
              <a:latin typeface="Trebuchet MS"/>
              <a:cs typeface="Trebuchet MS"/>
            </a:endParaRPr>
          </a:p>
          <a:p>
            <a:pPr marL="12700" marR="5080">
              <a:lnSpc>
                <a:spcPct val="114900"/>
              </a:lnSpc>
              <a:spcBef>
                <a:spcPts val="1580"/>
              </a:spcBef>
              <a:tabLst>
                <a:tab pos="1443355" algn="l"/>
                <a:tab pos="2007870" algn="l"/>
                <a:tab pos="3706495" algn="l"/>
                <a:tab pos="5403215" algn="l"/>
              </a:tabLst>
            </a:pPr>
            <a:r>
              <a:rPr sz="3100" spc="-65" dirty="0">
                <a:latin typeface="Lucida Sans Unicode"/>
                <a:cs typeface="Lucida Sans Unicode"/>
              </a:rPr>
              <a:t>A</a:t>
            </a:r>
            <a:r>
              <a:rPr sz="3100" spc="-70" dirty="0">
                <a:latin typeface="Lucida Sans Unicode"/>
                <a:cs typeface="Lucida Sans Unicode"/>
              </a:rPr>
              <a:t>i</a:t>
            </a:r>
            <a:r>
              <a:rPr sz="3100" spc="-10" dirty="0">
                <a:latin typeface="Lucida Sans Unicode"/>
                <a:cs typeface="Lucida Sans Unicode"/>
              </a:rPr>
              <a:t>n</a:t>
            </a:r>
            <a:r>
              <a:rPr sz="3100" spc="35" dirty="0">
                <a:latin typeface="Lucida Sans Unicode"/>
                <a:cs typeface="Lucida Sans Unicode"/>
              </a:rPr>
              <a:t>d</a:t>
            </a:r>
            <a:r>
              <a:rPr sz="3100" spc="15" dirty="0">
                <a:latin typeface="Lucida Sans Unicode"/>
                <a:cs typeface="Lucida Sans Unicode"/>
              </a:rPr>
              <a:t>a</a:t>
            </a:r>
            <a:r>
              <a:rPr sz="3100" dirty="0">
                <a:latin typeface="Lucida Sans Unicode"/>
                <a:cs typeface="Lucida Sans Unicode"/>
              </a:rPr>
              <a:t>	</a:t>
            </a:r>
            <a:r>
              <a:rPr sz="3100" spc="15" dirty="0">
                <a:latin typeface="Lucida Sans Unicode"/>
                <a:cs typeface="Lucida Sans Unicode"/>
              </a:rPr>
              <a:t>a</a:t>
            </a:r>
            <a:r>
              <a:rPr sz="3100" dirty="0">
                <a:latin typeface="Lucida Sans Unicode"/>
                <a:cs typeface="Lucida Sans Unicode"/>
              </a:rPr>
              <a:t>	</a:t>
            </a:r>
            <a:r>
              <a:rPr sz="3100" spc="35" dirty="0">
                <a:latin typeface="Lucida Sans Unicode"/>
                <a:cs typeface="Lucida Sans Unicode"/>
              </a:rPr>
              <a:t>d</a:t>
            </a:r>
            <a:r>
              <a:rPr sz="3100" spc="45" dirty="0">
                <a:latin typeface="Lucida Sans Unicode"/>
                <a:cs typeface="Lucida Sans Unicode"/>
              </a:rPr>
              <a:t>e</a:t>
            </a:r>
            <a:r>
              <a:rPr sz="3100" spc="40" dirty="0">
                <a:latin typeface="Lucida Sans Unicode"/>
                <a:cs typeface="Lucida Sans Unicode"/>
              </a:rPr>
              <a:t>f</a:t>
            </a:r>
            <a:r>
              <a:rPr sz="3100" spc="-70" dirty="0">
                <a:latin typeface="Lucida Sans Unicode"/>
                <a:cs typeface="Lucida Sans Unicode"/>
              </a:rPr>
              <a:t>i</a:t>
            </a:r>
            <a:r>
              <a:rPr sz="3100" spc="-10" dirty="0">
                <a:latin typeface="Lucida Sans Unicode"/>
                <a:cs typeface="Lucida Sans Unicode"/>
              </a:rPr>
              <a:t>n</a:t>
            </a:r>
            <a:r>
              <a:rPr sz="3100" spc="-70" dirty="0">
                <a:latin typeface="Lucida Sans Unicode"/>
                <a:cs typeface="Lucida Sans Unicode"/>
              </a:rPr>
              <a:t>i</a:t>
            </a:r>
            <a:r>
              <a:rPr sz="3100" spc="15" dirty="0">
                <a:latin typeface="Lucida Sans Unicode"/>
                <a:cs typeface="Lucida Sans Unicode"/>
              </a:rPr>
              <a:t>r</a:t>
            </a:r>
            <a:r>
              <a:rPr sz="3100" spc="-160" dirty="0">
                <a:latin typeface="Lucida Sans Unicode"/>
                <a:cs typeface="Lucida Sans Unicode"/>
              </a:rPr>
              <a:t>,</a:t>
            </a:r>
            <a:r>
              <a:rPr sz="3100" dirty="0">
                <a:latin typeface="Lucida Sans Unicode"/>
                <a:cs typeface="Lucida Sans Unicode"/>
              </a:rPr>
              <a:t>	</a:t>
            </a:r>
            <a:r>
              <a:rPr sz="3100" spc="35" dirty="0">
                <a:latin typeface="Lucida Sans Unicode"/>
                <a:cs typeface="Lucida Sans Unicode"/>
              </a:rPr>
              <a:t>p</a:t>
            </a:r>
            <a:r>
              <a:rPr sz="3100" spc="5" dirty="0">
                <a:latin typeface="Lucida Sans Unicode"/>
                <a:cs typeface="Lucida Sans Unicode"/>
              </a:rPr>
              <a:t>o</a:t>
            </a:r>
            <a:r>
              <a:rPr sz="3100" spc="15" dirty="0">
                <a:latin typeface="Lucida Sans Unicode"/>
                <a:cs typeface="Lucida Sans Unicode"/>
              </a:rPr>
              <a:t>r</a:t>
            </a:r>
            <a:r>
              <a:rPr sz="3100" spc="45" dirty="0">
                <a:latin typeface="Lucida Sans Unicode"/>
                <a:cs typeface="Lucida Sans Unicode"/>
              </a:rPr>
              <a:t>é</a:t>
            </a:r>
            <a:r>
              <a:rPr sz="3100" spc="-55" dirty="0">
                <a:latin typeface="Lucida Sans Unicode"/>
                <a:cs typeface="Lucida Sans Unicode"/>
              </a:rPr>
              <a:t>m</a:t>
            </a:r>
            <a:r>
              <a:rPr sz="3100" spc="-160" dirty="0">
                <a:latin typeface="Lucida Sans Unicode"/>
                <a:cs typeface="Lucida Sans Unicode"/>
              </a:rPr>
              <a:t>,</a:t>
            </a:r>
            <a:r>
              <a:rPr sz="3100" dirty="0">
                <a:latin typeface="Lucida Sans Unicode"/>
                <a:cs typeface="Lucida Sans Unicode"/>
              </a:rPr>
              <a:t>	</a:t>
            </a:r>
            <a:r>
              <a:rPr sz="3100" spc="15" dirty="0">
                <a:latin typeface="Lucida Sans Unicode"/>
                <a:cs typeface="Lucida Sans Unicode"/>
              </a:rPr>
              <a:t>r</a:t>
            </a:r>
            <a:r>
              <a:rPr sz="3100" spc="45" dirty="0">
                <a:latin typeface="Lucida Sans Unicode"/>
                <a:cs typeface="Lucida Sans Unicode"/>
              </a:rPr>
              <a:t>e</a:t>
            </a:r>
            <a:r>
              <a:rPr sz="3100" spc="-10" dirty="0">
                <a:latin typeface="Lucida Sans Unicode"/>
                <a:cs typeface="Lucida Sans Unicode"/>
              </a:rPr>
              <a:t>n</a:t>
            </a:r>
            <a:r>
              <a:rPr sz="3100" spc="5" dirty="0">
                <a:latin typeface="Lucida Sans Unicode"/>
                <a:cs typeface="Lucida Sans Unicode"/>
              </a:rPr>
              <a:t>o</a:t>
            </a:r>
            <a:r>
              <a:rPr sz="3100" spc="-55" dirty="0">
                <a:latin typeface="Lucida Sans Unicode"/>
                <a:cs typeface="Lucida Sans Unicode"/>
              </a:rPr>
              <a:t>m</a:t>
            </a:r>
            <a:r>
              <a:rPr sz="3100" spc="10" dirty="0">
                <a:latin typeface="Lucida Sans Unicode"/>
                <a:cs typeface="Lucida Sans Unicode"/>
              </a:rPr>
              <a:t>a</a:t>
            </a:r>
            <a:r>
              <a:rPr sz="3100" spc="35" dirty="0">
                <a:latin typeface="Lucida Sans Unicode"/>
                <a:cs typeface="Lucida Sans Unicode"/>
              </a:rPr>
              <a:t>d</a:t>
            </a:r>
            <a:r>
              <a:rPr sz="3100" spc="5" dirty="0">
                <a:latin typeface="Lucida Sans Unicode"/>
                <a:cs typeface="Lucida Sans Unicode"/>
              </a:rPr>
              <a:t>o</a:t>
            </a:r>
            <a:r>
              <a:rPr sz="3100" spc="-30" dirty="0">
                <a:latin typeface="Lucida Sans Unicode"/>
                <a:cs typeface="Lucida Sans Unicode"/>
              </a:rPr>
              <a:t>s  </a:t>
            </a:r>
            <a:r>
              <a:rPr sz="3100" dirty="0">
                <a:latin typeface="Lucida Sans Unicode"/>
                <a:cs typeface="Lucida Sans Unicode"/>
              </a:rPr>
              <a:t>Administração</a:t>
            </a:r>
            <a:r>
              <a:rPr sz="3100" spc="-229" dirty="0">
                <a:latin typeface="Lucida Sans Unicode"/>
                <a:cs typeface="Lucida Sans Unicode"/>
              </a:rPr>
              <a:t> </a:t>
            </a:r>
            <a:r>
              <a:rPr sz="3100" spc="25" dirty="0">
                <a:latin typeface="Lucida Sans Unicode"/>
                <a:cs typeface="Lucida Sans Unicode"/>
              </a:rPr>
              <a:t>Pública.</a:t>
            </a:r>
            <a:endParaRPr sz="31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39112" y="7807316"/>
            <a:ext cx="6903720" cy="8521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400" b="1" spc="340" dirty="0">
                <a:latin typeface="Trebuchet MS"/>
                <a:cs typeface="Trebuchet MS"/>
              </a:rPr>
              <a:t>PÚBLICO</a:t>
            </a:r>
            <a:r>
              <a:rPr sz="5400" b="1" spc="-270" dirty="0">
                <a:latin typeface="Trebuchet MS"/>
                <a:cs typeface="Trebuchet MS"/>
              </a:rPr>
              <a:t> </a:t>
            </a:r>
            <a:r>
              <a:rPr sz="5400" b="1" spc="409" dirty="0">
                <a:latin typeface="Trebuchet MS"/>
                <a:cs typeface="Trebuchet MS"/>
              </a:rPr>
              <a:t>ESTIMADO</a:t>
            </a:r>
            <a:endParaRPr sz="54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858101" y="6958651"/>
            <a:ext cx="1758950" cy="998855"/>
          </a:xfrm>
          <a:prstGeom prst="rect">
            <a:avLst/>
          </a:prstGeom>
          <a:solidFill>
            <a:srgbClr val="4A4A4A"/>
          </a:solidFill>
        </p:spPr>
        <p:txBody>
          <a:bodyPr vert="horz" wrap="square" lIns="0" tIns="10477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825"/>
              </a:spcBef>
            </a:pPr>
            <a:r>
              <a:rPr sz="5650" b="1" spc="320" dirty="0">
                <a:solidFill>
                  <a:srgbClr val="FFFFFF"/>
                </a:solidFill>
                <a:latin typeface="Trebuchet MS"/>
                <a:cs typeface="Trebuchet MS"/>
              </a:rPr>
              <a:t>GRC</a:t>
            </a:r>
            <a:endParaRPr sz="565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3876154" y="8620066"/>
            <a:ext cx="3763645" cy="199390"/>
          </a:xfrm>
          <a:custGeom>
            <a:avLst/>
            <a:gdLst/>
            <a:ahLst/>
            <a:cxnLst/>
            <a:rect l="l" t="t" r="r" b="b"/>
            <a:pathLst>
              <a:path w="3763644" h="199390">
                <a:moveTo>
                  <a:pt x="0" y="198865"/>
                </a:moveTo>
                <a:lnTo>
                  <a:pt x="3763504" y="198865"/>
                </a:lnTo>
                <a:lnTo>
                  <a:pt x="3763504" y="0"/>
                </a:lnTo>
                <a:lnTo>
                  <a:pt x="0" y="0"/>
                </a:lnTo>
                <a:lnTo>
                  <a:pt x="0" y="198865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3876154" y="7957286"/>
            <a:ext cx="3741420" cy="662940"/>
          </a:xfrm>
          <a:prstGeom prst="rect">
            <a:avLst/>
          </a:prstGeom>
          <a:solidFill>
            <a:srgbClr val="FFBD58"/>
          </a:solidFill>
        </p:spPr>
        <p:txBody>
          <a:bodyPr vert="horz" wrap="square" lIns="0" tIns="60325" rIns="0" bIns="0" rtlCol="0">
            <a:spAutoFit/>
          </a:bodyPr>
          <a:lstStyle/>
          <a:p>
            <a:pPr marL="19050">
              <a:lnSpc>
                <a:spcPts val="4740"/>
              </a:lnSpc>
              <a:spcBef>
                <a:spcPts val="475"/>
              </a:spcBef>
            </a:pPr>
            <a:r>
              <a:rPr sz="4800" b="1" spc="-85" dirty="0">
                <a:latin typeface="Trebuchet MS"/>
                <a:cs typeface="Trebuchet MS"/>
              </a:rPr>
              <a:t>E</a:t>
            </a:r>
            <a:r>
              <a:rPr sz="4800" b="1" spc="610" dirty="0">
                <a:latin typeface="Trebuchet MS"/>
                <a:cs typeface="Trebuchet MS"/>
              </a:rPr>
              <a:t>X</a:t>
            </a:r>
            <a:r>
              <a:rPr sz="4800" b="1" spc="229" dirty="0">
                <a:latin typeface="Trebuchet MS"/>
                <a:cs typeface="Trebuchet MS"/>
              </a:rPr>
              <a:t>P</a:t>
            </a:r>
            <a:r>
              <a:rPr sz="4800" b="1" spc="-85" dirty="0">
                <a:latin typeface="Trebuchet MS"/>
                <a:cs typeface="Trebuchet MS"/>
              </a:rPr>
              <a:t>E</a:t>
            </a:r>
            <a:r>
              <a:rPr sz="4800" b="1" spc="335" dirty="0">
                <a:latin typeface="Trebuchet MS"/>
                <a:cs typeface="Trebuchet MS"/>
              </a:rPr>
              <a:t>R</a:t>
            </a:r>
            <a:r>
              <a:rPr sz="4800" b="1" spc="340" dirty="0">
                <a:latin typeface="Trebuchet MS"/>
                <a:cs typeface="Trebuchet MS"/>
              </a:rPr>
              <a:t>I</a:t>
            </a:r>
            <a:r>
              <a:rPr sz="4800" b="1" spc="-85" dirty="0">
                <a:latin typeface="Trebuchet MS"/>
                <a:cs typeface="Trebuchet MS"/>
              </a:rPr>
              <a:t>E</a:t>
            </a:r>
            <a:r>
              <a:rPr sz="4800" b="1" spc="825" dirty="0">
                <a:latin typeface="Trebuchet MS"/>
                <a:cs typeface="Trebuchet MS"/>
              </a:rPr>
              <a:t>N</a:t>
            </a:r>
            <a:r>
              <a:rPr sz="4800" b="1" spc="195" dirty="0">
                <a:latin typeface="Trebuchet MS"/>
                <a:cs typeface="Trebuchet MS"/>
              </a:rPr>
              <a:t>C</a:t>
            </a:r>
            <a:r>
              <a:rPr sz="4800" b="1" spc="-80" dirty="0">
                <a:latin typeface="Trebuchet MS"/>
                <a:cs typeface="Trebuchet MS"/>
              </a:rPr>
              <a:t>E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403314" y="8830332"/>
            <a:ext cx="3210560" cy="232410"/>
          </a:xfrm>
          <a:custGeom>
            <a:avLst/>
            <a:gdLst/>
            <a:ahLst/>
            <a:cxnLst/>
            <a:rect l="l" t="t" r="r" b="b"/>
            <a:pathLst>
              <a:path w="3210559" h="232409">
                <a:moveTo>
                  <a:pt x="0" y="232040"/>
                </a:moveTo>
                <a:lnTo>
                  <a:pt x="3210029" y="232040"/>
                </a:lnTo>
                <a:lnTo>
                  <a:pt x="3210029" y="0"/>
                </a:lnTo>
                <a:lnTo>
                  <a:pt x="0" y="0"/>
                </a:lnTo>
                <a:lnTo>
                  <a:pt x="0" y="232040"/>
                </a:lnTo>
                <a:close/>
              </a:path>
            </a:pathLst>
          </a:custGeom>
          <a:solidFill>
            <a:srgbClr val="4A4A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4403314" y="9062373"/>
            <a:ext cx="3213735" cy="509270"/>
          </a:xfrm>
          <a:prstGeom prst="rect">
            <a:avLst/>
          </a:prstGeom>
          <a:solidFill>
            <a:srgbClr val="E3E4DF"/>
          </a:solidFill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3325"/>
              </a:lnSpc>
            </a:pPr>
            <a:r>
              <a:rPr sz="3900" b="1" spc="265" dirty="0">
                <a:solidFill>
                  <a:srgbClr val="FFFFFF"/>
                </a:solidFill>
                <a:latin typeface="Trebuchet MS"/>
                <a:cs typeface="Trebuchet MS"/>
              </a:rPr>
              <a:t>CONGRESSO</a:t>
            </a:r>
            <a:endParaRPr sz="39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4134348" y="8620066"/>
            <a:ext cx="401320" cy="442595"/>
          </a:xfrm>
          <a:custGeom>
            <a:avLst/>
            <a:gdLst/>
            <a:ahLst/>
            <a:cxnLst/>
            <a:rect l="l" t="t" r="r" b="b"/>
            <a:pathLst>
              <a:path w="401319" h="442595">
                <a:moveTo>
                  <a:pt x="401311" y="442306"/>
                </a:moveTo>
                <a:lnTo>
                  <a:pt x="0" y="442306"/>
                </a:lnTo>
                <a:lnTo>
                  <a:pt x="0" y="0"/>
                </a:lnTo>
                <a:lnTo>
                  <a:pt x="401311" y="0"/>
                </a:lnTo>
                <a:lnTo>
                  <a:pt x="401311" y="442306"/>
                </a:lnTo>
                <a:close/>
              </a:path>
            </a:pathLst>
          </a:custGeom>
          <a:solidFill>
            <a:srgbClr val="FFF7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4194139" y="8663423"/>
            <a:ext cx="28829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1" spc="-35" dirty="0">
                <a:latin typeface="Trebuchet MS"/>
                <a:cs typeface="Trebuchet MS"/>
              </a:rPr>
              <a:t>1º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7968" y="8780840"/>
            <a:ext cx="233679" cy="532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00" spc="-450" dirty="0">
                <a:latin typeface="Lucida Sans Unicode"/>
                <a:cs typeface="Lucida Sans Unicode"/>
              </a:rPr>
              <a:t>7</a:t>
            </a:r>
            <a:endParaRPr sz="3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49914"/>
            <a:ext cx="770890" cy="2537460"/>
          </a:xfrm>
          <a:custGeom>
            <a:avLst/>
            <a:gdLst/>
            <a:ahLst/>
            <a:cxnLst/>
            <a:rect l="l" t="t" r="r" b="b"/>
            <a:pathLst>
              <a:path w="770890" h="2537459">
                <a:moveTo>
                  <a:pt x="64566" y="2537085"/>
                </a:moveTo>
                <a:lnTo>
                  <a:pt x="0" y="2537085"/>
                </a:lnTo>
                <a:lnTo>
                  <a:pt x="0" y="0"/>
                </a:lnTo>
                <a:lnTo>
                  <a:pt x="770343" y="1324028"/>
                </a:lnTo>
                <a:lnTo>
                  <a:pt x="64566" y="2537085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915547" y="1340533"/>
            <a:ext cx="2372995" cy="95250"/>
          </a:xfrm>
          <a:custGeom>
            <a:avLst/>
            <a:gdLst/>
            <a:ahLst/>
            <a:cxnLst/>
            <a:rect l="l" t="t" r="r" b="b"/>
            <a:pathLst>
              <a:path w="2372994" h="95250">
                <a:moveTo>
                  <a:pt x="0" y="0"/>
                </a:moveTo>
                <a:lnTo>
                  <a:pt x="2372452" y="0"/>
                </a:lnTo>
                <a:lnTo>
                  <a:pt x="2372452" y="95249"/>
                </a:lnTo>
                <a:lnTo>
                  <a:pt x="0" y="95249"/>
                </a:lnTo>
                <a:lnTo>
                  <a:pt x="0" y="0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178864" y="1"/>
            <a:ext cx="3109595" cy="1179195"/>
          </a:xfrm>
          <a:custGeom>
            <a:avLst/>
            <a:gdLst/>
            <a:ahLst/>
            <a:cxnLst/>
            <a:rect l="l" t="t" r="r" b="b"/>
            <a:pathLst>
              <a:path w="3109594" h="1179195">
                <a:moveTo>
                  <a:pt x="3109135" y="1178984"/>
                </a:moveTo>
                <a:lnTo>
                  <a:pt x="685955" y="1178984"/>
                </a:lnTo>
                <a:lnTo>
                  <a:pt x="0" y="0"/>
                </a:lnTo>
                <a:lnTo>
                  <a:pt x="3109135" y="0"/>
                </a:lnTo>
                <a:lnTo>
                  <a:pt x="3109135" y="1178984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7057" y="8433082"/>
            <a:ext cx="9410699" cy="12858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0108" y="2609253"/>
            <a:ext cx="10010774" cy="135254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265455" y="4254640"/>
            <a:ext cx="7772400" cy="1614805"/>
            <a:chOff x="1265455" y="4254640"/>
            <a:chExt cx="7772400" cy="161480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5455" y="4849732"/>
              <a:ext cx="7772399" cy="10191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5455" y="4254640"/>
              <a:ext cx="7772399" cy="695324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5455" y="6328539"/>
            <a:ext cx="8172449" cy="1609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10821" y="2678470"/>
            <a:ext cx="6181724" cy="25622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933204" y="5536848"/>
            <a:ext cx="7639049" cy="23336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14879" y="8163750"/>
            <a:ext cx="6476999" cy="192404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47968" y="8780841"/>
            <a:ext cx="280670" cy="532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00" spc="-80" dirty="0">
                <a:latin typeface="Lucida Sans Unicode"/>
                <a:cs typeface="Lucida Sans Unicode"/>
              </a:rPr>
              <a:t>8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0108" y="908241"/>
            <a:ext cx="7515859" cy="1043940"/>
          </a:xfrm>
          <a:custGeom>
            <a:avLst/>
            <a:gdLst/>
            <a:ahLst/>
            <a:cxnLst/>
            <a:rect l="l" t="t" r="r" b="b"/>
            <a:pathLst>
              <a:path w="7515859" h="1043939">
                <a:moveTo>
                  <a:pt x="7363253" y="1043786"/>
                </a:moveTo>
                <a:lnTo>
                  <a:pt x="152399" y="1043786"/>
                </a:lnTo>
                <a:lnTo>
                  <a:pt x="122528" y="1040831"/>
                </a:lnTo>
                <a:lnTo>
                  <a:pt x="67847" y="1018181"/>
                </a:lnTo>
                <a:lnTo>
                  <a:pt x="25604" y="975938"/>
                </a:lnTo>
                <a:lnTo>
                  <a:pt x="2954" y="921257"/>
                </a:lnTo>
                <a:lnTo>
                  <a:pt x="0" y="152394"/>
                </a:lnTo>
                <a:lnTo>
                  <a:pt x="2954" y="122529"/>
                </a:lnTo>
                <a:lnTo>
                  <a:pt x="25604" y="67848"/>
                </a:lnTo>
                <a:lnTo>
                  <a:pt x="67847" y="25604"/>
                </a:lnTo>
                <a:lnTo>
                  <a:pt x="122528" y="2955"/>
                </a:lnTo>
                <a:lnTo>
                  <a:pt x="152396" y="0"/>
                </a:lnTo>
                <a:lnTo>
                  <a:pt x="7363255" y="0"/>
                </a:lnTo>
                <a:lnTo>
                  <a:pt x="7421573" y="11600"/>
                </a:lnTo>
                <a:lnTo>
                  <a:pt x="7471016" y="44636"/>
                </a:lnTo>
                <a:lnTo>
                  <a:pt x="7504052" y="94078"/>
                </a:lnTo>
                <a:lnTo>
                  <a:pt x="7515652" y="152394"/>
                </a:lnTo>
                <a:lnTo>
                  <a:pt x="7515652" y="891391"/>
                </a:lnTo>
                <a:lnTo>
                  <a:pt x="7504052" y="949707"/>
                </a:lnTo>
                <a:lnTo>
                  <a:pt x="7471016" y="999149"/>
                </a:lnTo>
                <a:lnTo>
                  <a:pt x="7421573" y="1032186"/>
                </a:lnTo>
                <a:lnTo>
                  <a:pt x="7363253" y="1043786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64590" y="990278"/>
            <a:ext cx="7082155" cy="8521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400" spc="525" dirty="0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r>
              <a:rPr sz="5400" spc="-25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5400" spc="380" dirty="0">
                <a:solidFill>
                  <a:srgbClr val="000000"/>
                </a:solidFill>
                <a:latin typeface="Trebuchet MS"/>
                <a:cs typeface="Trebuchet MS"/>
              </a:rPr>
              <a:t>TEMA</a:t>
            </a:r>
            <a:r>
              <a:rPr sz="5400" spc="-2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5400" spc="595" dirty="0">
                <a:solidFill>
                  <a:srgbClr val="000000"/>
                </a:solidFill>
                <a:latin typeface="Trebuchet MS"/>
                <a:cs typeface="Trebuchet MS"/>
              </a:rPr>
              <a:t>NAS</a:t>
            </a:r>
            <a:r>
              <a:rPr sz="5400" spc="-2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5400" spc="560" dirty="0">
                <a:solidFill>
                  <a:srgbClr val="000000"/>
                </a:solidFill>
                <a:latin typeface="Trebuchet MS"/>
                <a:cs typeface="Trebuchet MS"/>
              </a:rPr>
              <a:t>MÍDIAS</a:t>
            </a:r>
            <a:endParaRPr sz="5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609" y="1641437"/>
            <a:ext cx="4351020" cy="1096010"/>
          </a:xfrm>
          <a:custGeom>
            <a:avLst/>
            <a:gdLst/>
            <a:ahLst/>
            <a:cxnLst/>
            <a:rect l="l" t="t" r="r" b="b"/>
            <a:pathLst>
              <a:path w="4351020" h="1096010">
                <a:moveTo>
                  <a:pt x="4198589" y="1095442"/>
                </a:moveTo>
                <a:lnTo>
                  <a:pt x="152398" y="1095442"/>
                </a:lnTo>
                <a:lnTo>
                  <a:pt x="122529" y="1092487"/>
                </a:lnTo>
                <a:lnTo>
                  <a:pt x="67848" y="1069837"/>
                </a:lnTo>
                <a:lnTo>
                  <a:pt x="25604" y="1027594"/>
                </a:lnTo>
                <a:lnTo>
                  <a:pt x="2955" y="972913"/>
                </a:lnTo>
                <a:lnTo>
                  <a:pt x="0" y="943042"/>
                </a:lnTo>
                <a:lnTo>
                  <a:pt x="0" y="152399"/>
                </a:lnTo>
                <a:lnTo>
                  <a:pt x="11600" y="94079"/>
                </a:lnTo>
                <a:lnTo>
                  <a:pt x="44636" y="44636"/>
                </a:lnTo>
                <a:lnTo>
                  <a:pt x="94079" y="11600"/>
                </a:lnTo>
                <a:lnTo>
                  <a:pt x="152399" y="0"/>
                </a:lnTo>
                <a:lnTo>
                  <a:pt x="4198588" y="0"/>
                </a:lnTo>
                <a:lnTo>
                  <a:pt x="4228458" y="2955"/>
                </a:lnTo>
                <a:lnTo>
                  <a:pt x="4283139" y="25604"/>
                </a:lnTo>
                <a:lnTo>
                  <a:pt x="4325383" y="67848"/>
                </a:lnTo>
                <a:lnTo>
                  <a:pt x="4348032" y="122529"/>
                </a:lnTo>
                <a:lnTo>
                  <a:pt x="4350988" y="152399"/>
                </a:lnTo>
                <a:lnTo>
                  <a:pt x="4350988" y="943042"/>
                </a:lnTo>
                <a:lnTo>
                  <a:pt x="4339387" y="1001363"/>
                </a:lnTo>
                <a:lnTo>
                  <a:pt x="4306351" y="1050805"/>
                </a:lnTo>
                <a:lnTo>
                  <a:pt x="4256908" y="1083841"/>
                </a:lnTo>
                <a:lnTo>
                  <a:pt x="4198589" y="1095442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4533" y="682916"/>
            <a:ext cx="4210685" cy="6419850"/>
          </a:xfrm>
          <a:custGeom>
            <a:avLst/>
            <a:gdLst/>
            <a:ahLst/>
            <a:cxnLst/>
            <a:rect l="l" t="t" r="r" b="b"/>
            <a:pathLst>
              <a:path w="4210685" h="6419850">
                <a:moveTo>
                  <a:pt x="4210316" y="0"/>
                </a:moveTo>
                <a:lnTo>
                  <a:pt x="0" y="0"/>
                </a:lnTo>
                <a:lnTo>
                  <a:pt x="0" y="88938"/>
                </a:lnTo>
                <a:lnTo>
                  <a:pt x="0" y="6419507"/>
                </a:lnTo>
                <a:lnTo>
                  <a:pt x="89484" y="6419507"/>
                </a:lnTo>
                <a:lnTo>
                  <a:pt x="89484" y="88938"/>
                </a:lnTo>
                <a:lnTo>
                  <a:pt x="4210316" y="88938"/>
                </a:lnTo>
                <a:lnTo>
                  <a:pt x="4210316" y="0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0488609" y="0"/>
            <a:ext cx="7799705" cy="10083800"/>
            <a:chOff x="10488609" y="0"/>
            <a:chExt cx="7799705" cy="10083800"/>
          </a:xfrm>
        </p:grpSpPr>
        <p:sp>
          <p:nvSpPr>
            <p:cNvPr id="5" name="object 5"/>
            <p:cNvSpPr/>
            <p:nvPr/>
          </p:nvSpPr>
          <p:spPr>
            <a:xfrm>
              <a:off x="11831929" y="8064639"/>
              <a:ext cx="6070600" cy="2019300"/>
            </a:xfrm>
            <a:custGeom>
              <a:avLst/>
              <a:gdLst/>
              <a:ahLst/>
              <a:cxnLst/>
              <a:rect l="l" t="t" r="r" b="b"/>
              <a:pathLst>
                <a:path w="6070600" h="2019300">
                  <a:moveTo>
                    <a:pt x="6070028" y="0"/>
                  </a:moveTo>
                  <a:lnTo>
                    <a:pt x="5980544" y="0"/>
                  </a:lnTo>
                  <a:lnTo>
                    <a:pt x="5980544" y="1929155"/>
                  </a:lnTo>
                  <a:lnTo>
                    <a:pt x="0" y="1929155"/>
                  </a:lnTo>
                  <a:lnTo>
                    <a:pt x="0" y="2018931"/>
                  </a:lnTo>
                  <a:lnTo>
                    <a:pt x="6070028" y="2018931"/>
                  </a:lnTo>
                  <a:lnTo>
                    <a:pt x="6070028" y="1929155"/>
                  </a:lnTo>
                  <a:lnTo>
                    <a:pt x="6070028" y="0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286864" y="98667"/>
              <a:ext cx="3467100" cy="2979420"/>
            </a:xfrm>
            <a:custGeom>
              <a:avLst/>
              <a:gdLst/>
              <a:ahLst/>
              <a:cxnLst/>
              <a:rect l="l" t="t" r="r" b="b"/>
              <a:pathLst>
                <a:path w="3467100" h="2979420">
                  <a:moveTo>
                    <a:pt x="2599942" y="2979098"/>
                  </a:moveTo>
                  <a:lnTo>
                    <a:pt x="866646" y="2979098"/>
                  </a:lnTo>
                  <a:lnTo>
                    <a:pt x="0" y="1489549"/>
                  </a:lnTo>
                  <a:lnTo>
                    <a:pt x="866646" y="0"/>
                  </a:lnTo>
                  <a:lnTo>
                    <a:pt x="2599941" y="0"/>
                  </a:lnTo>
                  <a:lnTo>
                    <a:pt x="3466587" y="1489549"/>
                  </a:lnTo>
                  <a:lnTo>
                    <a:pt x="2599942" y="2979098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11848" y="1678834"/>
              <a:ext cx="2276150" cy="32737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254964" y="11"/>
              <a:ext cx="5033645" cy="6454140"/>
            </a:xfrm>
            <a:custGeom>
              <a:avLst/>
              <a:gdLst/>
              <a:ahLst/>
              <a:cxnLst/>
              <a:rect l="l" t="t" r="r" b="b"/>
              <a:pathLst>
                <a:path w="5033644" h="6454140">
                  <a:moveTo>
                    <a:pt x="3458426" y="4956124"/>
                  </a:moveTo>
                  <a:lnTo>
                    <a:pt x="2593822" y="3458616"/>
                  </a:lnTo>
                  <a:lnTo>
                    <a:pt x="864616" y="3458616"/>
                  </a:lnTo>
                  <a:lnTo>
                    <a:pt x="0" y="4956111"/>
                  </a:lnTo>
                  <a:lnTo>
                    <a:pt x="864616" y="6453619"/>
                  </a:lnTo>
                  <a:lnTo>
                    <a:pt x="2593822" y="6453619"/>
                  </a:lnTo>
                  <a:lnTo>
                    <a:pt x="3458426" y="4956124"/>
                  </a:lnTo>
                  <a:close/>
                </a:path>
                <a:path w="5033644" h="6454140">
                  <a:moveTo>
                    <a:pt x="5033022" y="0"/>
                  </a:moveTo>
                  <a:lnTo>
                    <a:pt x="2850883" y="0"/>
                  </a:lnTo>
                  <a:lnTo>
                    <a:pt x="2846692" y="7188"/>
                  </a:lnTo>
                  <a:lnTo>
                    <a:pt x="3713340" y="1496745"/>
                  </a:lnTo>
                  <a:lnTo>
                    <a:pt x="5033022" y="1496745"/>
                  </a:lnTo>
                  <a:lnTo>
                    <a:pt x="5033022" y="0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98892" y="5188172"/>
              <a:ext cx="2289175" cy="2779395"/>
            </a:xfrm>
            <a:custGeom>
              <a:avLst/>
              <a:gdLst/>
              <a:ahLst/>
              <a:cxnLst/>
              <a:rect l="l" t="t" r="r" b="b"/>
              <a:pathLst>
                <a:path w="2289175" h="2779395">
                  <a:moveTo>
                    <a:pt x="2289107" y="2779326"/>
                  </a:moveTo>
                  <a:lnTo>
                    <a:pt x="808531" y="2779326"/>
                  </a:lnTo>
                  <a:lnTo>
                    <a:pt x="0" y="1389663"/>
                  </a:lnTo>
                  <a:lnTo>
                    <a:pt x="808531" y="0"/>
                  </a:lnTo>
                  <a:lnTo>
                    <a:pt x="2289107" y="0"/>
                  </a:lnTo>
                  <a:lnTo>
                    <a:pt x="2289107" y="2779326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16910" y="6599559"/>
              <a:ext cx="3458425" cy="29949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8609" y="4956122"/>
              <a:ext cx="3458424" cy="2994996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0" y="7749913"/>
            <a:ext cx="770890" cy="2537460"/>
          </a:xfrm>
          <a:custGeom>
            <a:avLst/>
            <a:gdLst/>
            <a:ahLst/>
            <a:cxnLst/>
            <a:rect l="l" t="t" r="r" b="b"/>
            <a:pathLst>
              <a:path w="770890" h="2537459">
                <a:moveTo>
                  <a:pt x="64565" y="2537086"/>
                </a:moveTo>
                <a:lnTo>
                  <a:pt x="0" y="2537086"/>
                </a:lnTo>
                <a:lnTo>
                  <a:pt x="0" y="0"/>
                </a:lnTo>
                <a:lnTo>
                  <a:pt x="770343" y="1324028"/>
                </a:lnTo>
                <a:lnTo>
                  <a:pt x="64565" y="2537086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7968" y="8780843"/>
            <a:ext cx="297180" cy="532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00" spc="45" dirty="0">
                <a:latin typeface="Lucida Sans Unicode"/>
                <a:cs typeface="Lucida Sans Unicode"/>
              </a:rPr>
              <a:t>9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1054024" y="349988"/>
            <a:ext cx="1972945" cy="1134745"/>
          </a:xfrm>
          <a:prstGeom prst="rect">
            <a:avLst/>
          </a:prstGeom>
          <a:solidFill>
            <a:srgbClr val="4A4A4A"/>
          </a:solidFill>
        </p:spPr>
        <p:txBody>
          <a:bodyPr vert="horz" wrap="square" lIns="0" tIns="121285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955"/>
              </a:spcBef>
            </a:pPr>
            <a:r>
              <a:rPr sz="6400" spc="375" dirty="0">
                <a:latin typeface="Trebuchet MS"/>
                <a:cs typeface="Trebuchet MS"/>
              </a:rPr>
              <a:t>GRC</a:t>
            </a:r>
            <a:endParaRPr sz="64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802328" y="2237526"/>
            <a:ext cx="4276090" cy="226060"/>
          </a:xfrm>
          <a:custGeom>
            <a:avLst/>
            <a:gdLst/>
            <a:ahLst/>
            <a:cxnLst/>
            <a:rect l="l" t="t" r="r" b="b"/>
            <a:pathLst>
              <a:path w="4276090" h="226060">
                <a:moveTo>
                  <a:pt x="0" y="225931"/>
                </a:moveTo>
                <a:lnTo>
                  <a:pt x="4275728" y="225931"/>
                </a:lnTo>
                <a:lnTo>
                  <a:pt x="4275728" y="0"/>
                </a:lnTo>
                <a:lnTo>
                  <a:pt x="0" y="0"/>
                </a:lnTo>
                <a:lnTo>
                  <a:pt x="0" y="225931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802328" y="1484539"/>
            <a:ext cx="4276090" cy="753110"/>
          </a:xfrm>
          <a:prstGeom prst="rect">
            <a:avLst/>
          </a:prstGeom>
          <a:solidFill>
            <a:srgbClr val="FFBD58"/>
          </a:solidFill>
        </p:spPr>
        <p:txBody>
          <a:bodyPr vert="horz" wrap="square" lIns="0" tIns="62865" rIns="0" bIns="0" rtlCol="0">
            <a:spAutoFit/>
          </a:bodyPr>
          <a:lstStyle/>
          <a:p>
            <a:pPr marL="21590">
              <a:lnSpc>
                <a:spcPts val="5435"/>
              </a:lnSpc>
              <a:spcBef>
                <a:spcPts val="495"/>
              </a:spcBef>
            </a:pPr>
            <a:r>
              <a:rPr sz="5500" b="1" spc="225" dirty="0">
                <a:latin typeface="Trebuchet MS"/>
                <a:cs typeface="Trebuchet MS"/>
              </a:rPr>
              <a:t>EXPERIENCE</a:t>
            </a:r>
            <a:endParaRPr sz="55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401237" y="2476409"/>
            <a:ext cx="3647440" cy="264160"/>
          </a:xfrm>
          <a:custGeom>
            <a:avLst/>
            <a:gdLst/>
            <a:ahLst/>
            <a:cxnLst/>
            <a:rect l="l" t="t" r="r" b="b"/>
            <a:pathLst>
              <a:path w="3647440" h="264160">
                <a:moveTo>
                  <a:pt x="0" y="263622"/>
                </a:moveTo>
                <a:lnTo>
                  <a:pt x="3646923" y="263622"/>
                </a:lnTo>
                <a:lnTo>
                  <a:pt x="3646923" y="0"/>
                </a:lnTo>
                <a:lnTo>
                  <a:pt x="0" y="0"/>
                </a:lnTo>
                <a:lnTo>
                  <a:pt x="0" y="263622"/>
                </a:lnTo>
                <a:close/>
              </a:path>
            </a:pathLst>
          </a:custGeom>
          <a:solidFill>
            <a:srgbClr val="4A4A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401237" y="2740032"/>
            <a:ext cx="3677285" cy="578485"/>
          </a:xfrm>
          <a:prstGeom prst="rect">
            <a:avLst/>
          </a:prstGeom>
          <a:solidFill>
            <a:srgbClr val="E3E4DF"/>
          </a:solidFill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ts val="3770"/>
              </a:lnSpc>
            </a:pPr>
            <a:r>
              <a:rPr sz="4400" b="1" spc="325" dirty="0">
                <a:solidFill>
                  <a:srgbClr val="FFFFFF"/>
                </a:solidFill>
                <a:latin typeface="Trebuchet MS"/>
                <a:cs typeface="Trebuchet MS"/>
              </a:rPr>
              <a:t>CONGRESSO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095664" y="2237526"/>
            <a:ext cx="455930" cy="502920"/>
          </a:xfrm>
          <a:custGeom>
            <a:avLst/>
            <a:gdLst/>
            <a:ahLst/>
            <a:cxnLst/>
            <a:rect l="l" t="t" r="r" b="b"/>
            <a:pathLst>
              <a:path w="455929" h="502919">
                <a:moveTo>
                  <a:pt x="455931" y="502506"/>
                </a:moveTo>
                <a:lnTo>
                  <a:pt x="0" y="502506"/>
                </a:lnTo>
                <a:lnTo>
                  <a:pt x="0" y="0"/>
                </a:lnTo>
                <a:lnTo>
                  <a:pt x="455931" y="0"/>
                </a:lnTo>
                <a:lnTo>
                  <a:pt x="455931" y="502506"/>
                </a:lnTo>
                <a:close/>
              </a:path>
            </a:pathLst>
          </a:custGeom>
          <a:solidFill>
            <a:srgbClr val="FFF7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165321" y="2288512"/>
            <a:ext cx="323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latin typeface="Trebuchet MS"/>
                <a:cs typeface="Trebuchet MS"/>
              </a:rPr>
              <a:t>1º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33609" y="3802498"/>
            <a:ext cx="2693035" cy="1146175"/>
          </a:xfrm>
          <a:prstGeom prst="rect">
            <a:avLst/>
          </a:prstGeom>
          <a:solidFill>
            <a:srgbClr val="FFFFFF">
              <a:alpha val="65879"/>
            </a:srgbClr>
          </a:solidFill>
        </p:spPr>
        <p:txBody>
          <a:bodyPr vert="horz" wrap="square" lIns="0" tIns="320040" rIns="0" bIns="0" rtlCol="0">
            <a:spAutoFit/>
          </a:bodyPr>
          <a:lstStyle/>
          <a:p>
            <a:pPr marL="573405">
              <a:lnSpc>
                <a:spcPct val="100000"/>
              </a:lnSpc>
              <a:spcBef>
                <a:spcPts val="2520"/>
              </a:spcBef>
            </a:pPr>
            <a:r>
              <a:rPr sz="3150" b="1" spc="-700" dirty="0">
                <a:latin typeface="Tahoma"/>
                <a:cs typeface="Tahoma"/>
              </a:rPr>
              <a:t>1</a:t>
            </a:r>
            <a:r>
              <a:rPr sz="3150" b="1" spc="-45" dirty="0">
                <a:latin typeface="Tahoma"/>
                <a:cs typeface="Tahoma"/>
              </a:rPr>
              <a:t>º</a:t>
            </a:r>
            <a:r>
              <a:rPr sz="3150" b="1" spc="-55" dirty="0">
                <a:latin typeface="Tahoma"/>
                <a:cs typeface="Tahoma"/>
              </a:rPr>
              <a:t> </a:t>
            </a:r>
            <a:r>
              <a:rPr sz="3150" b="1" spc="-15" dirty="0">
                <a:latin typeface="Tahoma"/>
                <a:cs typeface="Tahoma"/>
              </a:rPr>
              <a:t>L</a:t>
            </a:r>
            <a:r>
              <a:rPr sz="3150" b="1" spc="355" dirty="0">
                <a:latin typeface="Tahoma"/>
                <a:cs typeface="Tahoma"/>
              </a:rPr>
              <a:t>O</a:t>
            </a:r>
            <a:r>
              <a:rPr sz="3150" b="1" spc="-40" dirty="0">
                <a:latin typeface="Tahoma"/>
                <a:cs typeface="Tahoma"/>
              </a:rPr>
              <a:t>T</a:t>
            </a:r>
            <a:r>
              <a:rPr sz="3150" b="1" spc="-95" dirty="0">
                <a:latin typeface="Tahoma"/>
                <a:cs typeface="Tahoma"/>
              </a:rPr>
              <a:t>E</a:t>
            </a:r>
            <a:endParaRPr sz="315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33609" y="5086203"/>
            <a:ext cx="2693035" cy="1146175"/>
          </a:xfrm>
          <a:prstGeom prst="rect">
            <a:avLst/>
          </a:prstGeom>
          <a:solidFill>
            <a:srgbClr val="FFFFFF">
              <a:alpha val="65879"/>
            </a:srgbClr>
          </a:solidFill>
        </p:spPr>
        <p:txBody>
          <a:bodyPr vert="horz" wrap="square" lIns="0" tIns="320040" rIns="0" bIns="0" rtlCol="0">
            <a:spAutoFit/>
          </a:bodyPr>
          <a:lstStyle/>
          <a:p>
            <a:pPr marL="504825">
              <a:lnSpc>
                <a:spcPct val="100000"/>
              </a:lnSpc>
              <a:spcBef>
                <a:spcPts val="2520"/>
              </a:spcBef>
            </a:pPr>
            <a:r>
              <a:rPr sz="3150" b="1" spc="170" dirty="0">
                <a:latin typeface="Tahoma"/>
                <a:cs typeface="Tahoma"/>
              </a:rPr>
              <a:t>2º</a:t>
            </a:r>
            <a:r>
              <a:rPr sz="3150" b="1" spc="-95" dirty="0">
                <a:latin typeface="Tahoma"/>
                <a:cs typeface="Tahoma"/>
              </a:rPr>
              <a:t> </a:t>
            </a:r>
            <a:r>
              <a:rPr sz="3150" b="1" spc="50" dirty="0">
                <a:latin typeface="Tahoma"/>
                <a:cs typeface="Tahoma"/>
              </a:rPr>
              <a:t>LOTE</a:t>
            </a:r>
            <a:endParaRPr sz="315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33609" y="6373358"/>
            <a:ext cx="2693035" cy="1146175"/>
          </a:xfrm>
          <a:prstGeom prst="rect">
            <a:avLst/>
          </a:prstGeom>
          <a:solidFill>
            <a:srgbClr val="FFFFFF">
              <a:alpha val="65879"/>
            </a:srgbClr>
          </a:solidFill>
        </p:spPr>
        <p:txBody>
          <a:bodyPr vert="horz" wrap="square" lIns="0" tIns="320040" rIns="0" bIns="0" rtlCol="0">
            <a:spAutoFit/>
          </a:bodyPr>
          <a:lstStyle/>
          <a:p>
            <a:pPr marL="522605">
              <a:lnSpc>
                <a:spcPct val="100000"/>
              </a:lnSpc>
              <a:spcBef>
                <a:spcPts val="2520"/>
              </a:spcBef>
            </a:pPr>
            <a:r>
              <a:rPr sz="3150" b="1" spc="30" dirty="0">
                <a:latin typeface="Tahoma"/>
                <a:cs typeface="Tahoma"/>
              </a:rPr>
              <a:t>3º</a:t>
            </a:r>
            <a:r>
              <a:rPr sz="3150" b="1" spc="-95" dirty="0">
                <a:latin typeface="Tahoma"/>
                <a:cs typeface="Tahoma"/>
              </a:rPr>
              <a:t> </a:t>
            </a:r>
            <a:r>
              <a:rPr sz="3150" b="1" spc="50" dirty="0">
                <a:latin typeface="Tahoma"/>
                <a:cs typeface="Tahoma"/>
              </a:rPr>
              <a:t>LOTE</a:t>
            </a:r>
            <a:endParaRPr sz="315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57310" y="3802498"/>
            <a:ext cx="2693035" cy="114617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320040" rIns="0" bIns="0" rtlCol="0">
            <a:spAutoFit/>
          </a:bodyPr>
          <a:lstStyle/>
          <a:p>
            <a:pPr marL="238760">
              <a:lnSpc>
                <a:spcPct val="100000"/>
              </a:lnSpc>
              <a:spcBef>
                <a:spcPts val="2520"/>
              </a:spcBef>
            </a:pPr>
            <a:r>
              <a:rPr sz="3150" b="1" spc="55" dirty="0">
                <a:latin typeface="Tahoma"/>
                <a:cs typeface="Tahoma"/>
              </a:rPr>
              <a:t>R$</a:t>
            </a:r>
            <a:r>
              <a:rPr sz="3150" b="1" spc="-95" dirty="0">
                <a:latin typeface="Tahoma"/>
                <a:cs typeface="Tahoma"/>
              </a:rPr>
              <a:t> </a:t>
            </a:r>
            <a:r>
              <a:rPr sz="3150" b="1" spc="185" dirty="0">
                <a:latin typeface="Tahoma"/>
                <a:cs typeface="Tahoma"/>
              </a:rPr>
              <a:t>567,00</a:t>
            </a:r>
            <a:endParaRPr sz="315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15957" y="1741680"/>
            <a:ext cx="4513580" cy="19056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650" b="1" spc="315" dirty="0">
                <a:latin typeface="Trebuchet MS"/>
                <a:cs typeface="Trebuchet MS"/>
              </a:rPr>
              <a:t>INSCRIÇÕES</a:t>
            </a:r>
            <a:endParaRPr sz="4650">
              <a:latin typeface="Trebuchet MS"/>
              <a:cs typeface="Trebuchet MS"/>
            </a:endParaRPr>
          </a:p>
          <a:p>
            <a:pPr marL="3232785" marR="5080" indent="-158115">
              <a:lnSpc>
                <a:spcPct val="103699"/>
              </a:lnSpc>
              <a:spcBef>
                <a:spcPts val="4095"/>
              </a:spcBef>
            </a:pPr>
            <a:r>
              <a:rPr sz="2050" b="1" spc="-365" dirty="0">
                <a:latin typeface="Tahoma"/>
                <a:cs typeface="Tahoma"/>
              </a:rPr>
              <a:t>I</a:t>
            </a:r>
            <a:r>
              <a:rPr sz="2050" b="1" spc="105" dirty="0">
                <a:latin typeface="Tahoma"/>
                <a:cs typeface="Tahoma"/>
              </a:rPr>
              <a:t>N</a:t>
            </a:r>
            <a:r>
              <a:rPr sz="2050" b="1" spc="165" dirty="0">
                <a:latin typeface="Tahoma"/>
                <a:cs typeface="Tahoma"/>
              </a:rPr>
              <a:t>G</a:t>
            </a:r>
            <a:r>
              <a:rPr sz="2050" b="1" spc="-30" dirty="0">
                <a:latin typeface="Tahoma"/>
                <a:cs typeface="Tahoma"/>
              </a:rPr>
              <a:t>R</a:t>
            </a:r>
            <a:r>
              <a:rPr sz="2050" b="1" spc="-80" dirty="0">
                <a:latin typeface="Tahoma"/>
                <a:cs typeface="Tahoma"/>
              </a:rPr>
              <a:t>E</a:t>
            </a:r>
            <a:r>
              <a:rPr sz="2050" b="1" spc="70" dirty="0">
                <a:latin typeface="Tahoma"/>
                <a:cs typeface="Tahoma"/>
              </a:rPr>
              <a:t>SS</a:t>
            </a:r>
            <a:r>
              <a:rPr sz="2050" b="1" spc="125" dirty="0">
                <a:latin typeface="Tahoma"/>
                <a:cs typeface="Tahoma"/>
              </a:rPr>
              <a:t>O  </a:t>
            </a:r>
            <a:r>
              <a:rPr sz="2050" b="1" spc="114" dirty="0">
                <a:latin typeface="Tahoma"/>
                <a:cs typeface="Tahoma"/>
              </a:rPr>
              <a:t>COMUM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34094" y="2985769"/>
            <a:ext cx="145161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b="1" spc="20" dirty="0">
                <a:latin typeface="Tahoma"/>
                <a:cs typeface="Tahoma"/>
              </a:rPr>
              <a:t>INGRESSO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84745" y="3309619"/>
            <a:ext cx="549910" cy="383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50" b="1" spc="250" dirty="0">
                <a:solidFill>
                  <a:srgbClr val="416994"/>
                </a:solidFill>
                <a:latin typeface="Tahoma"/>
                <a:cs typeface="Tahoma"/>
              </a:rPr>
              <a:t>V</a:t>
            </a:r>
            <a:r>
              <a:rPr sz="2350" b="1" spc="-420" dirty="0">
                <a:solidFill>
                  <a:srgbClr val="416994"/>
                </a:solidFill>
                <a:latin typeface="Tahoma"/>
                <a:cs typeface="Tahoma"/>
              </a:rPr>
              <a:t>I</a:t>
            </a:r>
            <a:r>
              <a:rPr sz="2350" b="1" spc="20" dirty="0">
                <a:solidFill>
                  <a:srgbClr val="416994"/>
                </a:solidFill>
                <a:latin typeface="Tahoma"/>
                <a:cs typeface="Tahoma"/>
              </a:rPr>
              <a:t>P</a:t>
            </a:r>
            <a:endParaRPr sz="235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83215" y="3802498"/>
            <a:ext cx="2693035" cy="114617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320040" rIns="0" bIns="0" rtlCol="0">
            <a:spAutoFit/>
          </a:bodyPr>
          <a:lstStyle/>
          <a:p>
            <a:pPr marL="229235">
              <a:lnSpc>
                <a:spcPct val="100000"/>
              </a:lnSpc>
              <a:spcBef>
                <a:spcPts val="2520"/>
              </a:spcBef>
            </a:pPr>
            <a:r>
              <a:rPr sz="3150" b="1" spc="55" dirty="0">
                <a:latin typeface="Tahoma"/>
                <a:cs typeface="Tahoma"/>
              </a:rPr>
              <a:t>R$</a:t>
            </a:r>
            <a:r>
              <a:rPr sz="3150" b="1" spc="-95" dirty="0">
                <a:latin typeface="Tahoma"/>
                <a:cs typeface="Tahoma"/>
              </a:rPr>
              <a:t> </a:t>
            </a:r>
            <a:r>
              <a:rPr sz="3150" b="1" spc="210" dirty="0">
                <a:latin typeface="Tahoma"/>
                <a:cs typeface="Tahoma"/>
              </a:rPr>
              <a:t>967,00</a:t>
            </a:r>
            <a:endParaRPr sz="315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57310" y="5086203"/>
            <a:ext cx="2693035" cy="114617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320040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2520"/>
              </a:spcBef>
            </a:pPr>
            <a:r>
              <a:rPr sz="3150" b="1" spc="55" dirty="0">
                <a:latin typeface="Tahoma"/>
                <a:cs typeface="Tahoma"/>
              </a:rPr>
              <a:t>R$</a:t>
            </a:r>
            <a:r>
              <a:rPr sz="3150" b="1" spc="-100" dirty="0">
                <a:latin typeface="Tahoma"/>
                <a:cs typeface="Tahoma"/>
              </a:rPr>
              <a:t> </a:t>
            </a:r>
            <a:r>
              <a:rPr sz="3150" b="1" spc="210" dirty="0">
                <a:latin typeface="Tahoma"/>
                <a:cs typeface="Tahoma"/>
              </a:rPr>
              <a:t>867,00</a:t>
            </a:r>
            <a:endParaRPr sz="315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83215" y="5086203"/>
            <a:ext cx="2693035" cy="114617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320040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2520"/>
              </a:spcBef>
            </a:pPr>
            <a:r>
              <a:rPr sz="3150" b="1" spc="55" dirty="0">
                <a:latin typeface="Tahoma"/>
                <a:cs typeface="Tahoma"/>
              </a:rPr>
              <a:t>R$</a:t>
            </a:r>
            <a:r>
              <a:rPr sz="3150" b="1" spc="-105" dirty="0">
                <a:latin typeface="Tahoma"/>
                <a:cs typeface="Tahoma"/>
              </a:rPr>
              <a:t> </a:t>
            </a:r>
            <a:r>
              <a:rPr sz="3150" b="1" spc="110" dirty="0">
                <a:latin typeface="Tahoma"/>
                <a:cs typeface="Tahoma"/>
              </a:rPr>
              <a:t>1.267,00</a:t>
            </a:r>
            <a:endParaRPr sz="315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83215" y="6373359"/>
            <a:ext cx="2693035" cy="114617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272415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2145"/>
              </a:spcBef>
            </a:pPr>
            <a:r>
              <a:rPr sz="3150" b="1" spc="55" dirty="0">
                <a:latin typeface="Tahoma"/>
                <a:cs typeface="Tahoma"/>
              </a:rPr>
              <a:t>R$</a:t>
            </a:r>
            <a:r>
              <a:rPr sz="3150" b="1" spc="-105" dirty="0">
                <a:latin typeface="Tahoma"/>
                <a:cs typeface="Tahoma"/>
              </a:rPr>
              <a:t> </a:t>
            </a:r>
            <a:r>
              <a:rPr sz="3150" b="1" spc="65" dirty="0">
                <a:latin typeface="Tahoma"/>
                <a:cs typeface="Tahoma"/>
              </a:rPr>
              <a:t>1.567,00</a:t>
            </a:r>
            <a:endParaRPr sz="315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57310" y="6373359"/>
            <a:ext cx="2693035" cy="114617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320040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2520"/>
              </a:spcBef>
            </a:pPr>
            <a:r>
              <a:rPr sz="3150" b="1" spc="55" dirty="0">
                <a:latin typeface="Tahoma"/>
                <a:cs typeface="Tahoma"/>
              </a:rPr>
              <a:t>R$</a:t>
            </a:r>
            <a:r>
              <a:rPr sz="3150" b="1" spc="-95" dirty="0">
                <a:latin typeface="Tahoma"/>
                <a:cs typeface="Tahoma"/>
              </a:rPr>
              <a:t> </a:t>
            </a:r>
            <a:r>
              <a:rPr sz="3150" b="1" spc="-25" dirty="0">
                <a:latin typeface="Tahoma"/>
                <a:cs typeface="Tahoma"/>
              </a:rPr>
              <a:t>1.167,00</a:t>
            </a:r>
            <a:endParaRPr sz="315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35204" y="7969684"/>
            <a:ext cx="2569210" cy="1256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7100"/>
              </a:lnSpc>
              <a:spcBef>
                <a:spcPts val="95"/>
              </a:spcBef>
            </a:pPr>
            <a:r>
              <a:rPr sz="2300" b="1" spc="75" dirty="0">
                <a:latin typeface="Tahoma"/>
                <a:cs typeface="Tahoma"/>
              </a:rPr>
              <a:t>PARCELAMENTO </a:t>
            </a:r>
            <a:r>
              <a:rPr sz="2300" b="1" spc="-660" dirty="0">
                <a:latin typeface="Tahoma"/>
                <a:cs typeface="Tahoma"/>
              </a:rPr>
              <a:t> </a:t>
            </a:r>
            <a:r>
              <a:rPr sz="2300" b="1" spc="25" dirty="0">
                <a:latin typeface="Tahoma"/>
                <a:cs typeface="Tahoma"/>
              </a:rPr>
              <a:t>EM </a:t>
            </a:r>
            <a:r>
              <a:rPr sz="2300" b="1" spc="35" dirty="0">
                <a:latin typeface="Tahoma"/>
                <a:cs typeface="Tahoma"/>
              </a:rPr>
              <a:t>ATÉ </a:t>
            </a:r>
            <a:r>
              <a:rPr sz="2300" b="1" spc="165" dirty="0">
                <a:latin typeface="Tahoma"/>
                <a:cs typeface="Tahoma"/>
              </a:rPr>
              <a:t>3X </a:t>
            </a:r>
            <a:r>
              <a:rPr sz="2300" b="1" spc="45" dirty="0">
                <a:latin typeface="Tahoma"/>
                <a:cs typeface="Tahoma"/>
              </a:rPr>
              <a:t>SEM </a:t>
            </a:r>
            <a:r>
              <a:rPr sz="2300" b="1" spc="50" dirty="0">
                <a:latin typeface="Tahoma"/>
                <a:cs typeface="Tahoma"/>
              </a:rPr>
              <a:t> JUROS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004240" y="7590018"/>
            <a:ext cx="2251075" cy="11049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8000"/>
              </a:lnSpc>
              <a:spcBef>
                <a:spcPts val="90"/>
              </a:spcBef>
            </a:pPr>
            <a:r>
              <a:rPr sz="1500" spc="10" dirty="0">
                <a:latin typeface="Lucida Sans Unicode"/>
                <a:cs typeface="Lucida Sans Unicode"/>
              </a:rPr>
              <a:t>*na </a:t>
            </a:r>
            <a:r>
              <a:rPr sz="1500" spc="30" dirty="0">
                <a:latin typeface="Lucida Sans Unicode"/>
                <a:cs typeface="Lucida Sans Unicode"/>
              </a:rPr>
              <a:t>compra </a:t>
            </a:r>
            <a:r>
              <a:rPr sz="1500" spc="40" dirty="0">
                <a:latin typeface="Lucida Sans Unicode"/>
                <a:cs typeface="Lucida Sans Unicode"/>
              </a:rPr>
              <a:t>de </a:t>
            </a:r>
            <a:r>
              <a:rPr sz="1500" spc="5" dirty="0">
                <a:latin typeface="Lucida Sans Unicode"/>
                <a:cs typeface="Lucida Sans Unicode"/>
              </a:rPr>
              <a:t>um </a:t>
            </a:r>
            <a:r>
              <a:rPr sz="1500" spc="10" dirty="0">
                <a:latin typeface="Lucida Sans Unicode"/>
                <a:cs typeface="Lucida Sans Unicode"/>
              </a:rPr>
              <a:t> </a:t>
            </a:r>
            <a:r>
              <a:rPr sz="1500" spc="-25" dirty="0">
                <a:latin typeface="Lucida Sans Unicode"/>
                <a:cs typeface="Lucida Sans Unicode"/>
              </a:rPr>
              <a:t>i</a:t>
            </a:r>
            <a:r>
              <a:rPr sz="1500" spc="15" dirty="0">
                <a:latin typeface="Lucida Sans Unicode"/>
                <a:cs typeface="Lucida Sans Unicode"/>
              </a:rPr>
              <a:t>n</a:t>
            </a:r>
            <a:r>
              <a:rPr sz="1500" spc="-95" dirty="0">
                <a:latin typeface="Lucida Sans Unicode"/>
                <a:cs typeface="Lucida Sans Unicode"/>
              </a:rPr>
              <a:t>g</a:t>
            </a:r>
            <a:r>
              <a:rPr sz="1500" spc="25" dirty="0">
                <a:latin typeface="Lucida Sans Unicode"/>
                <a:cs typeface="Lucida Sans Unicode"/>
              </a:rPr>
              <a:t>r</a:t>
            </a:r>
            <a:r>
              <a:rPr sz="1500" spc="40" dirty="0">
                <a:latin typeface="Lucida Sans Unicode"/>
                <a:cs typeface="Lucida Sans Unicode"/>
              </a:rPr>
              <a:t>e</a:t>
            </a:r>
            <a:r>
              <a:rPr sz="1500" spc="-5" dirty="0">
                <a:latin typeface="Lucida Sans Unicode"/>
                <a:cs typeface="Lucida Sans Unicode"/>
              </a:rPr>
              <a:t>ss</a:t>
            </a:r>
            <a:r>
              <a:rPr sz="1500" spc="25" dirty="0">
                <a:latin typeface="Lucida Sans Unicode"/>
                <a:cs typeface="Lucida Sans Unicode"/>
              </a:rPr>
              <a:t>o</a:t>
            </a:r>
            <a:r>
              <a:rPr sz="1500" spc="-100" dirty="0">
                <a:latin typeface="Lucida Sans Unicode"/>
                <a:cs typeface="Lucida Sans Unicode"/>
              </a:rPr>
              <a:t> </a:t>
            </a:r>
            <a:r>
              <a:rPr sz="1500" spc="35" dirty="0">
                <a:latin typeface="Lucida Sans Unicode"/>
                <a:cs typeface="Lucida Sans Unicode"/>
              </a:rPr>
              <a:t>V</a:t>
            </a:r>
            <a:r>
              <a:rPr sz="1500" spc="25" dirty="0">
                <a:latin typeface="Lucida Sans Unicode"/>
                <a:cs typeface="Lucida Sans Unicode"/>
              </a:rPr>
              <a:t>I</a:t>
            </a:r>
            <a:r>
              <a:rPr sz="1500" spc="170" dirty="0">
                <a:latin typeface="Lucida Sans Unicode"/>
                <a:cs typeface="Lucida Sans Unicode"/>
              </a:rPr>
              <a:t>P</a:t>
            </a:r>
            <a:r>
              <a:rPr sz="1500" spc="-100" dirty="0">
                <a:latin typeface="Lucida Sans Unicode"/>
                <a:cs typeface="Lucida Sans Unicode"/>
              </a:rPr>
              <a:t> </a:t>
            </a:r>
            <a:r>
              <a:rPr sz="1500" spc="-95" dirty="0">
                <a:latin typeface="Lucida Sans Unicode"/>
                <a:cs typeface="Lucida Sans Unicode"/>
              </a:rPr>
              <a:t>g</a:t>
            </a:r>
            <a:r>
              <a:rPr sz="1500" spc="20" dirty="0">
                <a:latin typeface="Lucida Sans Unicode"/>
                <a:cs typeface="Lucida Sans Unicode"/>
              </a:rPr>
              <a:t>a</a:t>
            </a:r>
            <a:r>
              <a:rPr sz="1500" spc="15" dirty="0">
                <a:latin typeface="Lucida Sans Unicode"/>
                <a:cs typeface="Lucida Sans Unicode"/>
              </a:rPr>
              <a:t>nh</a:t>
            </a:r>
            <a:r>
              <a:rPr sz="1500" spc="45" dirty="0">
                <a:latin typeface="Lucida Sans Unicode"/>
                <a:cs typeface="Lucida Sans Unicode"/>
              </a:rPr>
              <a:t>e</a:t>
            </a:r>
            <a:r>
              <a:rPr sz="1500" spc="-100" dirty="0">
                <a:latin typeface="Lucida Sans Unicode"/>
                <a:cs typeface="Lucida Sans Unicode"/>
              </a:rPr>
              <a:t> </a:t>
            </a:r>
            <a:r>
              <a:rPr sz="1500" spc="-140" dirty="0">
                <a:latin typeface="Lucida Sans Unicode"/>
                <a:cs typeface="Lucida Sans Unicode"/>
              </a:rPr>
              <a:t>1</a:t>
            </a:r>
            <a:r>
              <a:rPr sz="1500" spc="125" dirty="0">
                <a:latin typeface="Lucida Sans Unicode"/>
                <a:cs typeface="Lucida Sans Unicode"/>
              </a:rPr>
              <a:t>0</a:t>
            </a:r>
            <a:r>
              <a:rPr sz="1500" spc="190" dirty="0">
                <a:latin typeface="Lucida Sans Unicode"/>
                <a:cs typeface="Lucida Sans Unicode"/>
              </a:rPr>
              <a:t>%  </a:t>
            </a:r>
            <a:r>
              <a:rPr sz="1500" spc="40" dirty="0">
                <a:latin typeface="Lucida Sans Unicode"/>
                <a:cs typeface="Lucida Sans Unicode"/>
              </a:rPr>
              <a:t>de </a:t>
            </a:r>
            <a:r>
              <a:rPr sz="1500" spc="35" dirty="0">
                <a:latin typeface="Lucida Sans Unicode"/>
                <a:cs typeface="Lucida Sans Unicode"/>
              </a:rPr>
              <a:t>desconto </a:t>
            </a:r>
            <a:r>
              <a:rPr sz="1500" spc="20" dirty="0">
                <a:latin typeface="Lucida Sans Unicode"/>
                <a:cs typeface="Lucida Sans Unicode"/>
              </a:rPr>
              <a:t>no </a:t>
            </a:r>
            <a:r>
              <a:rPr sz="1500" spc="25" dirty="0">
                <a:latin typeface="Lucida Sans Unicode"/>
                <a:cs typeface="Lucida Sans Unicode"/>
              </a:rPr>
              <a:t> </a:t>
            </a:r>
            <a:r>
              <a:rPr sz="1500" spc="-5" dirty="0">
                <a:latin typeface="Lucida Sans Unicode"/>
                <a:cs typeface="Lucida Sans Unicode"/>
              </a:rPr>
              <a:t>ingresso</a:t>
            </a:r>
            <a:r>
              <a:rPr sz="1500" spc="-105" dirty="0">
                <a:latin typeface="Lucida Sans Unicode"/>
                <a:cs typeface="Lucida Sans Unicode"/>
              </a:rPr>
              <a:t> </a:t>
            </a:r>
            <a:r>
              <a:rPr sz="1500" spc="25" dirty="0">
                <a:latin typeface="Lucida Sans Unicode"/>
                <a:cs typeface="Lucida Sans Unicode"/>
              </a:rPr>
              <a:t>comum</a:t>
            </a:r>
            <a:endParaRPr sz="1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</TotalTime>
  <Words>1848</Words>
  <Application>Microsoft Office PowerPoint</Application>
  <PresentationFormat>Personalizar</PresentationFormat>
  <Paragraphs>270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SOBRE O GRC EXPERIENCE</vt:lpstr>
      <vt:lpstr>GRC</vt:lpstr>
      <vt:lpstr>COORDENADORAS</vt:lpstr>
      <vt:lpstr>COORDENADORAS</vt:lpstr>
      <vt:lpstr>TEMAS</vt:lpstr>
      <vt:lpstr>O TEMA NAS MÍDIAS</vt:lpstr>
      <vt:lpstr>GRC</vt:lpstr>
      <vt:lpstr>GRC</vt:lpstr>
      <vt:lpstr>GRC</vt:lpstr>
      <vt:lpstr>MERCHANDISING</vt:lpstr>
      <vt:lpstr>GRC</vt:lpstr>
      <vt:lpstr>GRC</vt:lpstr>
      <vt:lpstr>GRC</vt:lpstr>
      <vt:lpstr>Slide 16</vt:lpstr>
      <vt:lpstr>GRC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GRC EXPERIENCE</dc:title>
  <dc:creator>Hedilane Oliveira</dc:creator>
  <cp:keywords>DAFslFYgIdg,BAEwpLvIybA</cp:keywords>
  <cp:lastModifiedBy>paulo.rodrigues</cp:lastModifiedBy>
  <cp:revision>39</cp:revision>
  <dcterms:created xsi:type="dcterms:W3CDTF">2023-09-09T20:32:19Z</dcterms:created>
  <dcterms:modified xsi:type="dcterms:W3CDTF">2023-09-10T03:07:12Z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2023-08-28T00:00:00Z</vt:filetime>
  </property>
  <property fmtid="{D5CDD505-2E9C-101B-9397-08002B2CF9AE}" pid="3" name="Creator">
    <vt:lpwstr>Canva</vt:lpwstr>
  </property>
  <property fmtid="{D5CDD505-2E9C-101B-9397-08002B2CF9AE}" pid="4" name="LastSaved">
    <vt:filetime>2023-09-09T00:00:00Z</vt:filetime>
  </property>
</Properties>
</file>